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7A847CFC-816F-41D0-AAC0-9BF4FEBC753E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3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4392488"/>
          </a:xfrm>
        </p:spPr>
        <p:txBody>
          <a:bodyPr/>
          <a:lstStyle/>
          <a:p>
            <a:r>
              <a:rPr lang="es-PY" sz="2400" dirty="0" smtClean="0"/>
              <a:t>PROTAGONISMO DE ENFERMERÍA EN LAS UNIDADES DE SALUD DE LA FAMILIA – ATENCIÓN PRIMARIA DE SALUD.</a:t>
            </a:r>
          </a:p>
          <a:p>
            <a:endParaRPr lang="es-PY" dirty="0" smtClean="0"/>
          </a:p>
          <a:p>
            <a:r>
              <a:rPr lang="es-PY" dirty="0" smtClean="0"/>
              <a:t>                 Lic. Ninfa Martínez Hermosilla</a:t>
            </a:r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xmlns="" val="31473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012632" cy="947192"/>
          </a:xfrm>
        </p:spPr>
        <p:txBody>
          <a:bodyPr>
            <a:noAutofit/>
          </a:bodyPr>
          <a:lstStyle/>
          <a:p>
            <a:pPr algn="r"/>
            <a:r>
              <a:rPr lang="es-PY" sz="3200" dirty="0" smtClean="0">
                <a:latin typeface="Albertus Extra Bold" pitchFamily="34" charset="0"/>
              </a:rPr>
              <a:t>Apreciaciones basada en los Cursos </a:t>
            </a:r>
            <a:r>
              <a:rPr lang="es-PY" sz="3200" dirty="0" err="1" smtClean="0">
                <a:latin typeface="Albertus Extra Bold" pitchFamily="34" charset="0"/>
              </a:rPr>
              <a:t>Introducctorios</a:t>
            </a:r>
            <a:r>
              <a:rPr lang="es-PY" sz="3200" dirty="0" smtClean="0">
                <a:latin typeface="Albertus Extra Bold" pitchFamily="34" charset="0"/>
              </a:rPr>
              <a:t> de APS y Talleres de Seguimiento del </a:t>
            </a:r>
            <a:r>
              <a:rPr lang="es-PY" sz="3200" dirty="0" err="1" smtClean="0">
                <a:latin typeface="Albertus Extra Bold" pitchFamily="34" charset="0"/>
              </a:rPr>
              <a:t>MSPyBS</a:t>
            </a:r>
            <a:endParaRPr lang="es-PY" sz="3200" dirty="0">
              <a:latin typeface="Albertus Extra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PY" sz="3200" dirty="0" smtClean="0"/>
              <a:t>La Enfermera demuestra liderazgo, capacidad de gestión y trabajo en equipo dentro de las Unidades de Salud</a:t>
            </a:r>
            <a:endParaRPr lang="es-PY" sz="3200" dirty="0"/>
          </a:p>
        </p:txBody>
      </p:sp>
    </p:spTree>
    <p:extLst>
      <p:ext uri="{BB962C8B-B14F-4D97-AF65-F5344CB8AC3E}">
        <p14:creationId xmlns:p14="http://schemas.microsoft.com/office/powerpoint/2010/main" xmlns="" val="220538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47800" y="1340768"/>
            <a:ext cx="6629400" cy="4785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Y" sz="2800" dirty="0" smtClean="0"/>
              <a:t>Frecuentemente la enfermera/o es quién presenta el trabajo del Equipo de Salud de la Familia en la comunidad, en los talleres de evaluación y en los intercambios de experiencia</a:t>
            </a:r>
            <a:endParaRPr lang="es-PY" sz="2800" dirty="0"/>
          </a:p>
        </p:txBody>
      </p:sp>
    </p:spTree>
    <p:extLst>
      <p:ext uri="{BB962C8B-B14F-4D97-AF65-F5344CB8AC3E}">
        <p14:creationId xmlns:p14="http://schemas.microsoft.com/office/powerpoint/2010/main" xmlns="" val="19252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PY" sz="2400" dirty="0" smtClean="0"/>
              <a:t>Tiene facilidad para abordar el trabajo comunitario, coordinación de las agentes comunitarias de salud y la atención personalizadas a los pacientes que recurren a las unidades de salud de la familia</a:t>
            </a:r>
            <a:endParaRPr lang="es-PY" sz="2400" dirty="0"/>
          </a:p>
        </p:txBody>
      </p:sp>
    </p:spTree>
    <p:extLst>
      <p:ext uri="{BB962C8B-B14F-4D97-AF65-F5344CB8AC3E}">
        <p14:creationId xmlns:p14="http://schemas.microsoft.com/office/powerpoint/2010/main" xmlns="" val="335953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PY" sz="3200" dirty="0" smtClean="0"/>
              <a:t>Conforma parte importante del equipo junto con el médico, agentes comunitarios y otros profesionales de la salud</a:t>
            </a:r>
            <a:endParaRPr lang="es-PY" sz="3200" dirty="0"/>
          </a:p>
        </p:txBody>
      </p:sp>
    </p:spTree>
    <p:extLst>
      <p:ext uri="{BB962C8B-B14F-4D97-AF65-F5344CB8AC3E}">
        <p14:creationId xmlns:p14="http://schemas.microsoft.com/office/powerpoint/2010/main" xmlns="" val="402896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bbles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TC010264149[[fn=Tema burbujas]]</Template>
  <TotalTime>27</TotalTime>
  <Words>135</Words>
  <Application>Microsoft Office PowerPoint</Application>
  <PresentationFormat>Presentación en pantalla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Bubbles</vt:lpstr>
      <vt:lpstr>Diapositiva 1</vt:lpstr>
      <vt:lpstr>Apreciaciones basada en los Cursos Introducctorios de APS y Talleres de Seguimiento del MSPyBS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APS</dc:creator>
  <cp:lastModifiedBy>Griselda</cp:lastModifiedBy>
  <cp:revision>4</cp:revision>
  <dcterms:created xsi:type="dcterms:W3CDTF">2011-05-30T11:36:15Z</dcterms:created>
  <dcterms:modified xsi:type="dcterms:W3CDTF">2011-06-13T17:13:22Z</dcterms:modified>
</cp:coreProperties>
</file>