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32"/>
    <p:restoredTop sz="94643"/>
  </p:normalViewPr>
  <p:slideViewPr>
    <p:cSldViewPr snapToGrid="0" snapToObjects="1">
      <p:cViewPr varScale="1">
        <p:scale>
          <a:sx n="74" d="100"/>
          <a:sy n="74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e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3C628-C79B-4D36-A90B-32C5B40971CE}" type="doc">
      <dgm:prSet loTypeId="urn:microsoft.com/office/officeart/2005/8/layout/target3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95A909EA-8912-4DC3-8BA6-3FFDC646A3DA}">
      <dgm:prSet phldrT="[Texto]"/>
      <dgm:spPr/>
      <dgm:t>
        <a:bodyPr lIns="0"/>
        <a:lstStyle/>
        <a:p>
          <a:r>
            <a:rPr lang="es-ES" dirty="0" smtClean="0"/>
            <a:t>CVSP</a:t>
          </a:r>
          <a:endParaRPr lang="es-ES" dirty="0"/>
        </a:p>
      </dgm:t>
    </dgm:pt>
    <dgm:pt modelId="{8E6B57C6-B84C-4ADB-97F4-964EFBB6A0DF}" type="parTrans" cxnId="{F1DC77E4-AE11-428A-8A5B-66F9EED00BD1}">
      <dgm:prSet/>
      <dgm:spPr/>
      <dgm:t>
        <a:bodyPr/>
        <a:lstStyle/>
        <a:p>
          <a:endParaRPr lang="es-ES"/>
        </a:p>
      </dgm:t>
    </dgm:pt>
    <dgm:pt modelId="{0A3A56F5-3B4B-4AEA-8D6D-DC6D1E4562AA}" type="sibTrans" cxnId="{F1DC77E4-AE11-428A-8A5B-66F9EED00BD1}">
      <dgm:prSet/>
      <dgm:spPr/>
      <dgm:t>
        <a:bodyPr/>
        <a:lstStyle/>
        <a:p>
          <a:endParaRPr lang="es-ES"/>
        </a:p>
      </dgm:t>
    </dgm:pt>
    <dgm:pt modelId="{C2B33F6D-8A65-44DA-99E1-23EC6B7F560B}">
      <dgm:prSet phldrT="[Texto]" custT="1"/>
      <dgm:spPr/>
      <dgm:t>
        <a:bodyPr/>
        <a:lstStyle/>
        <a:p>
          <a:r>
            <a:rPr lang="es-ES" sz="2000" dirty="0" smtClean="0">
              <a:effectLst/>
            </a:rPr>
            <a:t>Iniciativa de la OPS</a:t>
          </a:r>
          <a:endParaRPr lang="es-ES" sz="2000" dirty="0">
            <a:effectLst/>
          </a:endParaRPr>
        </a:p>
      </dgm:t>
    </dgm:pt>
    <dgm:pt modelId="{81222F04-BA41-4C71-AED6-A663D5347C90}" type="parTrans" cxnId="{1728DFB1-400D-4B42-AFF9-834FCAF81CDD}">
      <dgm:prSet/>
      <dgm:spPr/>
      <dgm:t>
        <a:bodyPr/>
        <a:lstStyle/>
        <a:p>
          <a:endParaRPr lang="es-ES"/>
        </a:p>
      </dgm:t>
    </dgm:pt>
    <dgm:pt modelId="{2AAB8ADB-131D-4249-8D71-9DBDB36A754C}" type="sibTrans" cxnId="{1728DFB1-400D-4B42-AFF9-834FCAF81CDD}">
      <dgm:prSet/>
      <dgm:spPr/>
      <dgm:t>
        <a:bodyPr/>
        <a:lstStyle/>
        <a:p>
          <a:endParaRPr lang="es-ES"/>
        </a:p>
      </dgm:t>
    </dgm:pt>
    <dgm:pt modelId="{58727CDC-2451-4BDB-8134-1858520447FB}">
      <dgm:prSet phldrT="[Texto]" custT="1"/>
      <dgm:spPr/>
      <dgm:t>
        <a:bodyPr/>
        <a:lstStyle/>
        <a:p>
          <a:r>
            <a:rPr lang="es-MX" sz="2000" smtClean="0">
              <a:effectLst/>
            </a:rPr>
            <a:t>Promueve programas de capacitación permanente en salud pública</a:t>
          </a:r>
          <a:endParaRPr lang="es-ES" sz="2000" dirty="0">
            <a:effectLst/>
          </a:endParaRPr>
        </a:p>
      </dgm:t>
    </dgm:pt>
    <dgm:pt modelId="{77D7F8B8-A362-454E-9BA7-7D0DA14EA65A}" type="parTrans" cxnId="{BA2A2E4B-479C-4BD9-AA39-9239474E0C0B}">
      <dgm:prSet/>
      <dgm:spPr/>
      <dgm:t>
        <a:bodyPr/>
        <a:lstStyle/>
        <a:p>
          <a:endParaRPr lang="es-ES"/>
        </a:p>
      </dgm:t>
    </dgm:pt>
    <dgm:pt modelId="{2C3CD8BE-9EBB-452F-981B-A6DAC4B5B2E7}" type="sibTrans" cxnId="{BA2A2E4B-479C-4BD9-AA39-9239474E0C0B}">
      <dgm:prSet/>
      <dgm:spPr/>
      <dgm:t>
        <a:bodyPr/>
        <a:lstStyle/>
        <a:p>
          <a:endParaRPr lang="es-ES"/>
        </a:p>
      </dgm:t>
    </dgm:pt>
    <dgm:pt modelId="{EEC25EC2-31F3-45E4-A549-5542615A1E71}">
      <dgm:prSet phldrT="[Texto]"/>
      <dgm:spPr/>
      <dgm:t>
        <a:bodyPr lIns="0"/>
        <a:lstStyle/>
        <a:p>
          <a:r>
            <a:rPr lang="es-ES" dirty="0" smtClean="0"/>
            <a:t>Repositorio REA</a:t>
          </a:r>
          <a:endParaRPr lang="es-ES" dirty="0"/>
        </a:p>
      </dgm:t>
    </dgm:pt>
    <dgm:pt modelId="{F3607562-8245-47D8-9A0E-72B8B653ED3E}" type="parTrans" cxnId="{E4E585BB-DB9D-4283-8B90-DD959C941F2E}">
      <dgm:prSet/>
      <dgm:spPr/>
      <dgm:t>
        <a:bodyPr/>
        <a:lstStyle/>
        <a:p>
          <a:endParaRPr lang="es-ES"/>
        </a:p>
      </dgm:t>
    </dgm:pt>
    <dgm:pt modelId="{D0973756-FB37-491A-9AFA-8A297ACA8726}" type="sibTrans" cxnId="{E4E585BB-DB9D-4283-8B90-DD959C941F2E}">
      <dgm:prSet/>
      <dgm:spPr/>
      <dgm:t>
        <a:bodyPr/>
        <a:lstStyle/>
        <a:p>
          <a:endParaRPr lang="es-ES"/>
        </a:p>
      </dgm:t>
    </dgm:pt>
    <dgm:pt modelId="{50E7D0EA-5263-43E2-9D6B-FC01588856A5}">
      <dgm:prSet phldrT="[Texto]" custT="1"/>
      <dgm:spPr/>
      <dgm:t>
        <a:bodyPr/>
        <a:lstStyle/>
        <a:p>
          <a:r>
            <a:rPr lang="es-ES" sz="2000" dirty="0" smtClean="0"/>
            <a:t>Componente del CVSP</a:t>
          </a:r>
          <a:endParaRPr lang="es-ES" sz="2000" dirty="0"/>
        </a:p>
      </dgm:t>
    </dgm:pt>
    <dgm:pt modelId="{BB6C1F41-8DC5-4E7A-95F3-A29626EDF16C}" type="parTrans" cxnId="{6CA15BDC-CEFB-4802-8535-522332EE7E21}">
      <dgm:prSet/>
      <dgm:spPr/>
      <dgm:t>
        <a:bodyPr/>
        <a:lstStyle/>
        <a:p>
          <a:endParaRPr lang="es-ES"/>
        </a:p>
      </dgm:t>
    </dgm:pt>
    <dgm:pt modelId="{EC86D025-1C7B-4C04-BE25-00AA8760C1FF}" type="sibTrans" cxnId="{6CA15BDC-CEFB-4802-8535-522332EE7E21}">
      <dgm:prSet/>
      <dgm:spPr/>
      <dgm:t>
        <a:bodyPr/>
        <a:lstStyle/>
        <a:p>
          <a:endParaRPr lang="es-ES"/>
        </a:p>
      </dgm:t>
    </dgm:pt>
    <dgm:pt modelId="{29B39C20-7EA1-49D9-9FD1-05DDA4CFCC3B}">
      <dgm:prSet phldrT="[Texto]" custT="1"/>
      <dgm:spPr/>
      <dgm:t>
        <a:bodyPr/>
        <a:lstStyle/>
        <a:p>
          <a:r>
            <a:rPr lang="es-ES" sz="2000" dirty="0" smtClean="0"/>
            <a:t>Compartir objetos de aprendizaje</a:t>
          </a:r>
          <a:endParaRPr lang="es-ES" sz="2000" dirty="0"/>
        </a:p>
      </dgm:t>
    </dgm:pt>
    <dgm:pt modelId="{571BF853-B120-44E0-8B72-C48C50160BD3}" type="parTrans" cxnId="{D3B33F9D-0B76-4467-880C-A7AD2A488A81}">
      <dgm:prSet/>
      <dgm:spPr/>
      <dgm:t>
        <a:bodyPr/>
        <a:lstStyle/>
        <a:p>
          <a:endParaRPr lang="es-ES"/>
        </a:p>
      </dgm:t>
    </dgm:pt>
    <dgm:pt modelId="{8B75BAF3-F5B5-4AB7-B177-2B0890C8FE12}" type="sibTrans" cxnId="{D3B33F9D-0B76-4467-880C-A7AD2A488A81}">
      <dgm:prSet/>
      <dgm:spPr/>
      <dgm:t>
        <a:bodyPr/>
        <a:lstStyle/>
        <a:p>
          <a:endParaRPr lang="es-ES"/>
        </a:p>
      </dgm:t>
    </dgm:pt>
    <dgm:pt modelId="{ACBB6540-400C-4385-8F4D-60189AE443E3}">
      <dgm:prSet phldrT="[Texto]"/>
      <dgm:spPr/>
      <dgm:t>
        <a:bodyPr/>
        <a:lstStyle/>
        <a:p>
          <a:r>
            <a:rPr lang="es-ES" dirty="0" smtClean="0"/>
            <a:t>Necesidad desarrollo</a:t>
          </a:r>
          <a:endParaRPr lang="es-ES" dirty="0"/>
        </a:p>
      </dgm:t>
    </dgm:pt>
    <dgm:pt modelId="{42DE3F58-07CA-4A0E-930A-F4A9E6D19EEF}" type="parTrans" cxnId="{959EDB90-A654-423C-96E3-F8800E452302}">
      <dgm:prSet/>
      <dgm:spPr/>
      <dgm:t>
        <a:bodyPr/>
        <a:lstStyle/>
        <a:p>
          <a:endParaRPr lang="es-ES"/>
        </a:p>
      </dgm:t>
    </dgm:pt>
    <dgm:pt modelId="{3E26BB35-7A81-4183-A9D8-24115EBA2A8B}" type="sibTrans" cxnId="{959EDB90-A654-423C-96E3-F8800E452302}">
      <dgm:prSet/>
      <dgm:spPr/>
      <dgm:t>
        <a:bodyPr/>
        <a:lstStyle/>
        <a:p>
          <a:endParaRPr lang="es-ES"/>
        </a:p>
      </dgm:t>
    </dgm:pt>
    <dgm:pt modelId="{3CB0F6FF-94F5-4F31-B4D4-C64CA915FAF3}">
      <dgm:prSet phldrT="[Texto]" custT="1"/>
      <dgm:spPr/>
      <dgm:t>
        <a:bodyPr/>
        <a:lstStyle/>
        <a:p>
          <a:r>
            <a:rPr lang="es-ES" sz="2000" dirty="0" smtClean="0"/>
            <a:t>Poco progreso</a:t>
          </a:r>
          <a:endParaRPr lang="es-ES" sz="2000" dirty="0"/>
        </a:p>
      </dgm:t>
    </dgm:pt>
    <dgm:pt modelId="{056B851A-8B6F-4E6C-BD84-26C7A4F7BD38}" type="parTrans" cxnId="{736F4001-D2CD-47E9-BB98-F6EC156148E1}">
      <dgm:prSet/>
      <dgm:spPr/>
      <dgm:t>
        <a:bodyPr/>
        <a:lstStyle/>
        <a:p>
          <a:endParaRPr lang="es-ES"/>
        </a:p>
      </dgm:t>
    </dgm:pt>
    <dgm:pt modelId="{27007E9C-2453-4DFD-992E-9113D4321BB6}" type="sibTrans" cxnId="{736F4001-D2CD-47E9-BB98-F6EC156148E1}">
      <dgm:prSet/>
      <dgm:spPr/>
      <dgm:t>
        <a:bodyPr/>
        <a:lstStyle/>
        <a:p>
          <a:endParaRPr lang="es-ES"/>
        </a:p>
      </dgm:t>
    </dgm:pt>
    <dgm:pt modelId="{392ECCC7-DDC0-4E1F-B5D4-53C575E786FB}">
      <dgm:prSet phldrT="[Texto]" custT="1"/>
      <dgm:spPr/>
      <dgm:t>
        <a:bodyPr/>
        <a:lstStyle/>
        <a:p>
          <a:r>
            <a:rPr lang="es-ES" sz="2000" dirty="0" smtClean="0"/>
            <a:t>Dificultades que retrasan el crecimiento</a:t>
          </a:r>
          <a:endParaRPr lang="es-ES" sz="2000" dirty="0"/>
        </a:p>
      </dgm:t>
    </dgm:pt>
    <dgm:pt modelId="{4DC0F93A-4E02-46C1-B5D9-2DFA8961CDA5}" type="parTrans" cxnId="{0089784F-98C7-41A5-BFE0-B03EC9C5F865}">
      <dgm:prSet/>
      <dgm:spPr/>
      <dgm:t>
        <a:bodyPr/>
        <a:lstStyle/>
        <a:p>
          <a:endParaRPr lang="es-ES"/>
        </a:p>
      </dgm:t>
    </dgm:pt>
    <dgm:pt modelId="{8ECB35CD-AB41-40F8-B04E-E504F235B145}" type="sibTrans" cxnId="{0089784F-98C7-41A5-BFE0-B03EC9C5F865}">
      <dgm:prSet/>
      <dgm:spPr/>
      <dgm:t>
        <a:bodyPr/>
        <a:lstStyle/>
        <a:p>
          <a:endParaRPr lang="es-ES"/>
        </a:p>
      </dgm:t>
    </dgm:pt>
    <dgm:pt modelId="{9A487AD9-48CD-4350-86C0-5D88667B71A4}">
      <dgm:prSet phldrT="[Texto]" custT="1"/>
      <dgm:spPr/>
      <dgm:t>
        <a:bodyPr/>
        <a:lstStyle/>
        <a:p>
          <a:r>
            <a:rPr lang="es-ES" sz="2000" dirty="0" smtClean="0"/>
            <a:t>Potenciar la formación continua en salud</a:t>
          </a:r>
          <a:endParaRPr lang="es-ES" sz="2000" dirty="0"/>
        </a:p>
      </dgm:t>
    </dgm:pt>
    <dgm:pt modelId="{E0EF2995-C1FA-43A1-BADB-26DCFEC03322}" type="parTrans" cxnId="{83827C33-6CF3-4B5A-91EF-86346F94A3EF}">
      <dgm:prSet/>
      <dgm:spPr/>
      <dgm:t>
        <a:bodyPr/>
        <a:lstStyle/>
        <a:p>
          <a:endParaRPr lang="es-ES"/>
        </a:p>
      </dgm:t>
    </dgm:pt>
    <dgm:pt modelId="{34F612A7-7BB3-45EC-BF6B-B29F56B71411}" type="sibTrans" cxnId="{83827C33-6CF3-4B5A-91EF-86346F94A3EF}">
      <dgm:prSet/>
      <dgm:spPr/>
      <dgm:t>
        <a:bodyPr/>
        <a:lstStyle/>
        <a:p>
          <a:endParaRPr lang="es-ES"/>
        </a:p>
      </dgm:t>
    </dgm:pt>
    <dgm:pt modelId="{6A76DC78-14DC-4178-8239-F3F5A548B978}" type="pres">
      <dgm:prSet presAssocID="{8EC3C628-C79B-4D36-A90B-32C5B40971C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648DCB-9E02-4289-85A0-DE974A79C0B6}" type="pres">
      <dgm:prSet presAssocID="{95A909EA-8912-4DC3-8BA6-3FFDC646A3DA}" presName="circle1" presStyleLbl="node1" presStyleIdx="0" presStyleCnt="3"/>
      <dgm:spPr/>
    </dgm:pt>
    <dgm:pt modelId="{F93F2F9C-3317-404A-A27D-4F81F1749947}" type="pres">
      <dgm:prSet presAssocID="{95A909EA-8912-4DC3-8BA6-3FFDC646A3DA}" presName="space" presStyleCnt="0"/>
      <dgm:spPr/>
    </dgm:pt>
    <dgm:pt modelId="{274B234B-850A-426F-AF27-FBAD6757F529}" type="pres">
      <dgm:prSet presAssocID="{95A909EA-8912-4DC3-8BA6-3FFDC646A3DA}" presName="rect1" presStyleLbl="alignAcc1" presStyleIdx="0" presStyleCnt="3"/>
      <dgm:spPr/>
      <dgm:t>
        <a:bodyPr/>
        <a:lstStyle/>
        <a:p>
          <a:endParaRPr lang="es-ES"/>
        </a:p>
      </dgm:t>
    </dgm:pt>
    <dgm:pt modelId="{B88D9960-6DE4-46AB-98E9-4DA124369AD1}" type="pres">
      <dgm:prSet presAssocID="{EEC25EC2-31F3-45E4-A549-5542615A1E71}" presName="vertSpace2" presStyleLbl="node1" presStyleIdx="0" presStyleCnt="3"/>
      <dgm:spPr/>
    </dgm:pt>
    <dgm:pt modelId="{3890D514-8BA6-4407-A3D3-61347FDE74EC}" type="pres">
      <dgm:prSet presAssocID="{EEC25EC2-31F3-45E4-A549-5542615A1E71}" presName="circle2" presStyleLbl="node1" presStyleIdx="1" presStyleCnt="3"/>
      <dgm:spPr/>
    </dgm:pt>
    <dgm:pt modelId="{C3131E8A-8482-4CD8-90BF-72333023BEEA}" type="pres">
      <dgm:prSet presAssocID="{EEC25EC2-31F3-45E4-A549-5542615A1E71}" presName="rect2" presStyleLbl="alignAcc1" presStyleIdx="1" presStyleCnt="3" custScaleX="100000" custScaleY="96702" custLinFactNeighborY="-2106"/>
      <dgm:spPr/>
      <dgm:t>
        <a:bodyPr/>
        <a:lstStyle/>
        <a:p>
          <a:endParaRPr lang="es-ES"/>
        </a:p>
      </dgm:t>
    </dgm:pt>
    <dgm:pt modelId="{C0B2686F-3A33-49CF-B07F-856E82CB79BC}" type="pres">
      <dgm:prSet presAssocID="{ACBB6540-400C-4385-8F4D-60189AE443E3}" presName="vertSpace3" presStyleLbl="node1" presStyleIdx="1" presStyleCnt="3"/>
      <dgm:spPr/>
    </dgm:pt>
    <dgm:pt modelId="{85E1EB2C-73B7-4342-9C38-08CB8B34D523}" type="pres">
      <dgm:prSet presAssocID="{ACBB6540-400C-4385-8F4D-60189AE443E3}" presName="circle3" presStyleLbl="node1" presStyleIdx="2" presStyleCnt="3"/>
      <dgm:spPr/>
    </dgm:pt>
    <dgm:pt modelId="{3E222717-A2F2-41CF-9523-F26CE45B2076}" type="pres">
      <dgm:prSet presAssocID="{ACBB6540-400C-4385-8F4D-60189AE443E3}" presName="rect3" presStyleLbl="alignAcc1" presStyleIdx="2" presStyleCnt="3" custLinFactNeighborX="-414" custLinFactNeighborY="7936"/>
      <dgm:spPr/>
      <dgm:t>
        <a:bodyPr/>
        <a:lstStyle/>
        <a:p>
          <a:endParaRPr lang="es-ES"/>
        </a:p>
      </dgm:t>
    </dgm:pt>
    <dgm:pt modelId="{A733B593-AB43-41F3-91FA-CEA84114F6DF}" type="pres">
      <dgm:prSet presAssocID="{95A909EA-8912-4DC3-8BA6-3FFDC646A3D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1864B0-9F60-437F-974D-06B1C34F2455}" type="pres">
      <dgm:prSet presAssocID="{95A909EA-8912-4DC3-8BA6-3FFDC646A3DA}" presName="rect1ChTx" presStyleLbl="alignAcc1" presStyleIdx="2" presStyleCnt="3" custScaleX="126797" custScaleY="101774" custLinFactNeighborX="-4341" custLinFactNeighborY="43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2D6F7C-23FF-4FE1-A1F5-09F524555319}" type="pres">
      <dgm:prSet presAssocID="{EEC25EC2-31F3-45E4-A549-5542615A1E7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EA0ADD-496C-4383-B9F0-DF95861DFCE0}" type="pres">
      <dgm:prSet presAssocID="{EEC25EC2-31F3-45E4-A549-5542615A1E71}" presName="rect2ChTx" presStyleLbl="alignAcc1" presStyleIdx="2" presStyleCnt="3" custScaleX="122738" custLinFactNeighborX="-4670" custLinFactNeighborY="13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55B1C7-7946-422D-97A7-4D10122C5A40}" type="pres">
      <dgm:prSet presAssocID="{ACBB6540-400C-4385-8F4D-60189AE443E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8BB225-9E57-40FB-A596-6400EDE20AA0}" type="pres">
      <dgm:prSet presAssocID="{ACBB6540-400C-4385-8F4D-60189AE443E3}" presName="rect3ChTx" presStyleLbl="alignAcc1" presStyleIdx="2" presStyleCnt="3" custScaleX="121677" custLinFactNeighborX="-6497" custLinFactNeighborY="-15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89784F-98C7-41A5-BFE0-B03EC9C5F865}" srcId="{ACBB6540-400C-4385-8F4D-60189AE443E3}" destId="{392ECCC7-DDC0-4E1F-B5D4-53C575E786FB}" srcOrd="1" destOrd="0" parTransId="{4DC0F93A-4E02-46C1-B5D9-2DFA8961CDA5}" sibTransId="{8ECB35CD-AB41-40F8-B04E-E504F235B145}"/>
    <dgm:cxn modelId="{E4E585BB-DB9D-4283-8B90-DD959C941F2E}" srcId="{8EC3C628-C79B-4D36-A90B-32C5B40971CE}" destId="{EEC25EC2-31F3-45E4-A549-5542615A1E71}" srcOrd="1" destOrd="0" parTransId="{F3607562-8245-47D8-9A0E-72B8B653ED3E}" sibTransId="{D0973756-FB37-491A-9AFA-8A297ACA8726}"/>
    <dgm:cxn modelId="{A5E270D5-77A2-4255-A4E6-1526C2A75ECF}" type="presOf" srcId="{9A487AD9-48CD-4350-86C0-5D88667B71A4}" destId="{65EA0ADD-496C-4383-B9F0-DF95861DFCE0}" srcOrd="0" destOrd="2" presId="urn:microsoft.com/office/officeart/2005/8/layout/target3"/>
    <dgm:cxn modelId="{513370C7-FEF0-4470-B94C-24AFC74CACE9}" type="presOf" srcId="{EEC25EC2-31F3-45E4-A549-5542615A1E71}" destId="{E02D6F7C-23FF-4FE1-A1F5-09F524555319}" srcOrd="1" destOrd="0" presId="urn:microsoft.com/office/officeart/2005/8/layout/target3"/>
    <dgm:cxn modelId="{184531BF-0487-4B46-9C38-6698A444B5BF}" type="presOf" srcId="{3CB0F6FF-94F5-4F31-B4D4-C64CA915FAF3}" destId="{178BB225-9E57-40FB-A596-6400EDE20AA0}" srcOrd="0" destOrd="0" presId="urn:microsoft.com/office/officeart/2005/8/layout/target3"/>
    <dgm:cxn modelId="{D3B33F9D-0B76-4467-880C-A7AD2A488A81}" srcId="{EEC25EC2-31F3-45E4-A549-5542615A1E71}" destId="{29B39C20-7EA1-49D9-9FD1-05DDA4CFCC3B}" srcOrd="1" destOrd="0" parTransId="{571BF853-B120-44E0-8B72-C48C50160BD3}" sibTransId="{8B75BAF3-F5B5-4AB7-B177-2B0890C8FE12}"/>
    <dgm:cxn modelId="{959EDB90-A654-423C-96E3-F8800E452302}" srcId="{8EC3C628-C79B-4D36-A90B-32C5B40971CE}" destId="{ACBB6540-400C-4385-8F4D-60189AE443E3}" srcOrd="2" destOrd="0" parTransId="{42DE3F58-07CA-4A0E-930A-F4A9E6D19EEF}" sibTransId="{3E26BB35-7A81-4183-A9D8-24115EBA2A8B}"/>
    <dgm:cxn modelId="{83827C33-6CF3-4B5A-91EF-86346F94A3EF}" srcId="{EEC25EC2-31F3-45E4-A549-5542615A1E71}" destId="{9A487AD9-48CD-4350-86C0-5D88667B71A4}" srcOrd="2" destOrd="0" parTransId="{E0EF2995-C1FA-43A1-BADB-26DCFEC03322}" sibTransId="{34F612A7-7BB3-45EC-BF6B-B29F56B71411}"/>
    <dgm:cxn modelId="{B50CADF8-5837-40F6-83F4-A2EDB9D302CA}" type="presOf" srcId="{29B39C20-7EA1-49D9-9FD1-05DDA4CFCC3B}" destId="{65EA0ADD-496C-4383-B9F0-DF95861DFCE0}" srcOrd="0" destOrd="1" presId="urn:microsoft.com/office/officeart/2005/8/layout/target3"/>
    <dgm:cxn modelId="{CD2D5A64-29D5-47DC-8B11-A568FD7B93DA}" type="presOf" srcId="{95A909EA-8912-4DC3-8BA6-3FFDC646A3DA}" destId="{A733B593-AB43-41F3-91FA-CEA84114F6DF}" srcOrd="1" destOrd="0" presId="urn:microsoft.com/office/officeart/2005/8/layout/target3"/>
    <dgm:cxn modelId="{CA020AAE-7C26-4495-8CA8-4FD6C88281BB}" type="presOf" srcId="{50E7D0EA-5263-43E2-9D6B-FC01588856A5}" destId="{65EA0ADD-496C-4383-B9F0-DF95861DFCE0}" srcOrd="0" destOrd="0" presId="urn:microsoft.com/office/officeart/2005/8/layout/target3"/>
    <dgm:cxn modelId="{1728DFB1-400D-4B42-AFF9-834FCAF81CDD}" srcId="{95A909EA-8912-4DC3-8BA6-3FFDC646A3DA}" destId="{C2B33F6D-8A65-44DA-99E1-23EC6B7F560B}" srcOrd="0" destOrd="0" parTransId="{81222F04-BA41-4C71-AED6-A663D5347C90}" sibTransId="{2AAB8ADB-131D-4249-8D71-9DBDB36A754C}"/>
    <dgm:cxn modelId="{D7B6EAB4-E7C9-44F3-831F-AB385DE3A7BB}" type="presOf" srcId="{392ECCC7-DDC0-4E1F-B5D4-53C575E786FB}" destId="{178BB225-9E57-40FB-A596-6400EDE20AA0}" srcOrd="0" destOrd="1" presId="urn:microsoft.com/office/officeart/2005/8/layout/target3"/>
    <dgm:cxn modelId="{64F6BA9F-C0A6-4F2A-A413-3D723A56E4AD}" type="presOf" srcId="{95A909EA-8912-4DC3-8BA6-3FFDC646A3DA}" destId="{274B234B-850A-426F-AF27-FBAD6757F529}" srcOrd="0" destOrd="0" presId="urn:microsoft.com/office/officeart/2005/8/layout/target3"/>
    <dgm:cxn modelId="{F1DC77E4-AE11-428A-8A5B-66F9EED00BD1}" srcId="{8EC3C628-C79B-4D36-A90B-32C5B40971CE}" destId="{95A909EA-8912-4DC3-8BA6-3FFDC646A3DA}" srcOrd="0" destOrd="0" parTransId="{8E6B57C6-B84C-4ADB-97F4-964EFBB6A0DF}" sibTransId="{0A3A56F5-3B4B-4AEA-8D6D-DC6D1E4562AA}"/>
    <dgm:cxn modelId="{E1AADB46-CD1B-420F-9E23-81E9E8794782}" type="presOf" srcId="{C2B33F6D-8A65-44DA-99E1-23EC6B7F560B}" destId="{7A1864B0-9F60-437F-974D-06B1C34F2455}" srcOrd="0" destOrd="0" presId="urn:microsoft.com/office/officeart/2005/8/layout/target3"/>
    <dgm:cxn modelId="{375DB368-CA0B-4537-A5FB-33702BDF69A6}" type="presOf" srcId="{ACBB6540-400C-4385-8F4D-60189AE443E3}" destId="{1B55B1C7-7946-422D-97A7-4D10122C5A40}" srcOrd="1" destOrd="0" presId="urn:microsoft.com/office/officeart/2005/8/layout/target3"/>
    <dgm:cxn modelId="{BA24B434-E84D-4D35-A152-6A078D8571B8}" type="presOf" srcId="{EEC25EC2-31F3-45E4-A549-5542615A1E71}" destId="{C3131E8A-8482-4CD8-90BF-72333023BEEA}" srcOrd="0" destOrd="0" presId="urn:microsoft.com/office/officeart/2005/8/layout/target3"/>
    <dgm:cxn modelId="{B00F8761-C668-46F8-91EC-87099D6D8C62}" type="presOf" srcId="{8EC3C628-C79B-4D36-A90B-32C5B40971CE}" destId="{6A76DC78-14DC-4178-8239-F3F5A548B978}" srcOrd="0" destOrd="0" presId="urn:microsoft.com/office/officeart/2005/8/layout/target3"/>
    <dgm:cxn modelId="{6CA15BDC-CEFB-4802-8535-522332EE7E21}" srcId="{EEC25EC2-31F3-45E4-A549-5542615A1E71}" destId="{50E7D0EA-5263-43E2-9D6B-FC01588856A5}" srcOrd="0" destOrd="0" parTransId="{BB6C1F41-8DC5-4E7A-95F3-A29626EDF16C}" sibTransId="{EC86D025-1C7B-4C04-BE25-00AA8760C1FF}"/>
    <dgm:cxn modelId="{0F90A24D-E718-439B-B6CC-6E4F3B0961B2}" type="presOf" srcId="{58727CDC-2451-4BDB-8134-1858520447FB}" destId="{7A1864B0-9F60-437F-974D-06B1C34F2455}" srcOrd="0" destOrd="1" presId="urn:microsoft.com/office/officeart/2005/8/layout/target3"/>
    <dgm:cxn modelId="{BA2A2E4B-479C-4BD9-AA39-9239474E0C0B}" srcId="{95A909EA-8912-4DC3-8BA6-3FFDC646A3DA}" destId="{58727CDC-2451-4BDB-8134-1858520447FB}" srcOrd="1" destOrd="0" parTransId="{77D7F8B8-A362-454E-9BA7-7D0DA14EA65A}" sibTransId="{2C3CD8BE-9EBB-452F-981B-A6DAC4B5B2E7}"/>
    <dgm:cxn modelId="{0C13F67B-DA73-4554-A8F0-6486D039D58C}" type="presOf" srcId="{ACBB6540-400C-4385-8F4D-60189AE443E3}" destId="{3E222717-A2F2-41CF-9523-F26CE45B2076}" srcOrd="0" destOrd="0" presId="urn:microsoft.com/office/officeart/2005/8/layout/target3"/>
    <dgm:cxn modelId="{736F4001-D2CD-47E9-BB98-F6EC156148E1}" srcId="{ACBB6540-400C-4385-8F4D-60189AE443E3}" destId="{3CB0F6FF-94F5-4F31-B4D4-C64CA915FAF3}" srcOrd="0" destOrd="0" parTransId="{056B851A-8B6F-4E6C-BD84-26C7A4F7BD38}" sibTransId="{27007E9C-2453-4DFD-992E-9113D4321BB6}"/>
    <dgm:cxn modelId="{C8616093-2C67-46DF-91AE-D5AE93C6D797}" type="presParOf" srcId="{6A76DC78-14DC-4178-8239-F3F5A548B978}" destId="{52648DCB-9E02-4289-85A0-DE974A79C0B6}" srcOrd="0" destOrd="0" presId="urn:microsoft.com/office/officeart/2005/8/layout/target3"/>
    <dgm:cxn modelId="{0ECEC15F-8F90-4D6C-8725-9719E7C8D503}" type="presParOf" srcId="{6A76DC78-14DC-4178-8239-F3F5A548B978}" destId="{F93F2F9C-3317-404A-A27D-4F81F1749947}" srcOrd="1" destOrd="0" presId="urn:microsoft.com/office/officeart/2005/8/layout/target3"/>
    <dgm:cxn modelId="{4B819753-F2E6-4AEF-8A0B-16DA54E50EBC}" type="presParOf" srcId="{6A76DC78-14DC-4178-8239-F3F5A548B978}" destId="{274B234B-850A-426F-AF27-FBAD6757F529}" srcOrd="2" destOrd="0" presId="urn:microsoft.com/office/officeart/2005/8/layout/target3"/>
    <dgm:cxn modelId="{E3B8912F-4A6F-421D-A580-EEAF7F19A57C}" type="presParOf" srcId="{6A76DC78-14DC-4178-8239-F3F5A548B978}" destId="{B88D9960-6DE4-46AB-98E9-4DA124369AD1}" srcOrd="3" destOrd="0" presId="urn:microsoft.com/office/officeart/2005/8/layout/target3"/>
    <dgm:cxn modelId="{CD05AA6D-1C56-4D35-ADC3-BCAC0884DDD3}" type="presParOf" srcId="{6A76DC78-14DC-4178-8239-F3F5A548B978}" destId="{3890D514-8BA6-4407-A3D3-61347FDE74EC}" srcOrd="4" destOrd="0" presId="urn:microsoft.com/office/officeart/2005/8/layout/target3"/>
    <dgm:cxn modelId="{3909F0B4-E810-47DC-9A27-5CA293DC9A38}" type="presParOf" srcId="{6A76DC78-14DC-4178-8239-F3F5A548B978}" destId="{C3131E8A-8482-4CD8-90BF-72333023BEEA}" srcOrd="5" destOrd="0" presId="urn:microsoft.com/office/officeart/2005/8/layout/target3"/>
    <dgm:cxn modelId="{961F6990-60BB-4737-9C95-11272F053B5D}" type="presParOf" srcId="{6A76DC78-14DC-4178-8239-F3F5A548B978}" destId="{C0B2686F-3A33-49CF-B07F-856E82CB79BC}" srcOrd="6" destOrd="0" presId="urn:microsoft.com/office/officeart/2005/8/layout/target3"/>
    <dgm:cxn modelId="{7CA751D5-87AA-43FA-9FF7-42C58C016159}" type="presParOf" srcId="{6A76DC78-14DC-4178-8239-F3F5A548B978}" destId="{85E1EB2C-73B7-4342-9C38-08CB8B34D523}" srcOrd="7" destOrd="0" presId="urn:microsoft.com/office/officeart/2005/8/layout/target3"/>
    <dgm:cxn modelId="{79E3946A-674D-49B7-B661-5BACB8595D43}" type="presParOf" srcId="{6A76DC78-14DC-4178-8239-F3F5A548B978}" destId="{3E222717-A2F2-41CF-9523-F26CE45B2076}" srcOrd="8" destOrd="0" presId="urn:microsoft.com/office/officeart/2005/8/layout/target3"/>
    <dgm:cxn modelId="{B5A75934-8D39-4819-99B5-6D4B305D25E3}" type="presParOf" srcId="{6A76DC78-14DC-4178-8239-F3F5A548B978}" destId="{A733B593-AB43-41F3-91FA-CEA84114F6DF}" srcOrd="9" destOrd="0" presId="urn:microsoft.com/office/officeart/2005/8/layout/target3"/>
    <dgm:cxn modelId="{CE8B3FEE-5644-42A7-A288-8B4EEFD13228}" type="presParOf" srcId="{6A76DC78-14DC-4178-8239-F3F5A548B978}" destId="{7A1864B0-9F60-437F-974D-06B1C34F2455}" srcOrd="10" destOrd="0" presId="urn:microsoft.com/office/officeart/2005/8/layout/target3"/>
    <dgm:cxn modelId="{8288532D-A981-4BDD-A905-84F037D052F4}" type="presParOf" srcId="{6A76DC78-14DC-4178-8239-F3F5A548B978}" destId="{E02D6F7C-23FF-4FE1-A1F5-09F524555319}" srcOrd="11" destOrd="0" presId="urn:microsoft.com/office/officeart/2005/8/layout/target3"/>
    <dgm:cxn modelId="{A4024407-321B-410B-A199-7C859160B49E}" type="presParOf" srcId="{6A76DC78-14DC-4178-8239-F3F5A548B978}" destId="{65EA0ADD-496C-4383-B9F0-DF95861DFCE0}" srcOrd="12" destOrd="0" presId="urn:microsoft.com/office/officeart/2005/8/layout/target3"/>
    <dgm:cxn modelId="{BB7496D5-3B4C-442F-B98E-4469AFA5D39C}" type="presParOf" srcId="{6A76DC78-14DC-4178-8239-F3F5A548B978}" destId="{1B55B1C7-7946-422D-97A7-4D10122C5A40}" srcOrd="13" destOrd="0" presId="urn:microsoft.com/office/officeart/2005/8/layout/target3"/>
    <dgm:cxn modelId="{D3279FC4-0E04-4345-8008-D4B5655E5636}" type="presParOf" srcId="{6A76DC78-14DC-4178-8239-F3F5A548B978}" destId="{178BB225-9E57-40FB-A596-6400EDE20AA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1B501A-5104-4083-8989-CEC635167C61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458449A-1FD8-490E-98C4-05ABC54E9606}">
      <dgm:prSet phldrT="[Texto]" custT="1"/>
      <dgm:spPr/>
      <dgm:t>
        <a:bodyPr/>
        <a:lstStyle/>
        <a:p>
          <a:r>
            <a:rPr lang="es-ES" sz="1600" dirty="0" smtClean="0"/>
            <a:t>Participan</a:t>
          </a:r>
          <a:endParaRPr lang="es-ES" sz="1650" dirty="0"/>
        </a:p>
      </dgm:t>
    </dgm:pt>
    <dgm:pt modelId="{CFE64769-F787-49FF-9A6C-69CE77A2D150}" type="parTrans" cxnId="{39EED986-7AE3-483A-B875-A4F5C19AE3B1}">
      <dgm:prSet/>
      <dgm:spPr/>
      <dgm:t>
        <a:bodyPr/>
        <a:lstStyle/>
        <a:p>
          <a:endParaRPr lang="es-ES"/>
        </a:p>
      </dgm:t>
    </dgm:pt>
    <dgm:pt modelId="{73ED0C12-1674-42F7-AC45-DF3B3931BACC}" type="sibTrans" cxnId="{39EED986-7AE3-483A-B875-A4F5C19AE3B1}">
      <dgm:prSet/>
      <dgm:spPr/>
      <dgm:t>
        <a:bodyPr/>
        <a:lstStyle/>
        <a:p>
          <a:endParaRPr lang="es-ES"/>
        </a:p>
      </dgm:t>
    </dgm:pt>
    <dgm:pt modelId="{7616370D-84B9-4E3C-B08A-2B531302BEFD}">
      <dgm:prSet phldrT="[Texto]" custT="1"/>
      <dgm:spPr/>
      <dgm:t>
        <a:bodyPr rIns="0"/>
        <a:lstStyle/>
        <a:p>
          <a:r>
            <a:rPr lang="es-ES" sz="1900" dirty="0" smtClean="0"/>
            <a:t>Profesionales adiestrados</a:t>
          </a:r>
          <a:endParaRPr lang="es-ES" sz="1900" dirty="0"/>
        </a:p>
      </dgm:t>
    </dgm:pt>
    <dgm:pt modelId="{F5667F9A-7D1E-4558-8A75-D7E46A83FADC}" type="parTrans" cxnId="{A21FF4B3-BDE2-46FD-A055-CE24B44F0C64}">
      <dgm:prSet/>
      <dgm:spPr/>
      <dgm:t>
        <a:bodyPr/>
        <a:lstStyle/>
        <a:p>
          <a:endParaRPr lang="es-ES"/>
        </a:p>
      </dgm:t>
    </dgm:pt>
    <dgm:pt modelId="{7DE4D680-2C55-4AF0-80BC-A2982F341B0C}" type="sibTrans" cxnId="{A21FF4B3-BDE2-46FD-A055-CE24B44F0C64}">
      <dgm:prSet/>
      <dgm:spPr/>
      <dgm:t>
        <a:bodyPr/>
        <a:lstStyle/>
        <a:p>
          <a:endParaRPr lang="es-ES"/>
        </a:p>
      </dgm:t>
    </dgm:pt>
    <dgm:pt modelId="{1D35A7F2-85C5-484C-B4B2-284E61EE1AD5}">
      <dgm:prSet phldrT="[Texto]" custT="1"/>
      <dgm:spPr/>
      <dgm:t>
        <a:bodyPr/>
        <a:lstStyle/>
        <a:p>
          <a:pPr algn="ctr"/>
          <a:r>
            <a:rPr lang="es-ES" sz="2000" dirty="0" smtClean="0"/>
            <a:t>Especialistas de información</a:t>
          </a:r>
          <a:endParaRPr lang="es-ES" sz="2000" dirty="0"/>
        </a:p>
      </dgm:t>
    </dgm:pt>
    <dgm:pt modelId="{5A809D3D-19B3-4828-81BB-F8080536D02B}" type="parTrans" cxnId="{765C72AA-7A7A-4F53-9005-6D4822FAEB59}">
      <dgm:prSet/>
      <dgm:spPr/>
      <dgm:t>
        <a:bodyPr/>
        <a:lstStyle/>
        <a:p>
          <a:endParaRPr lang="es-ES"/>
        </a:p>
      </dgm:t>
    </dgm:pt>
    <dgm:pt modelId="{6E7367AE-15F6-4693-9CB1-30D84F44DA1D}" type="sibTrans" cxnId="{765C72AA-7A7A-4F53-9005-6D4822FAEB59}">
      <dgm:prSet/>
      <dgm:spPr/>
      <dgm:t>
        <a:bodyPr/>
        <a:lstStyle/>
        <a:p>
          <a:endParaRPr lang="es-ES"/>
        </a:p>
      </dgm:t>
    </dgm:pt>
    <dgm:pt modelId="{853F5C1A-076A-449B-B707-891E3AB2E2EC}">
      <dgm:prSet phldrT="[Texto]"/>
      <dgm:spPr/>
      <dgm:t>
        <a:bodyPr/>
        <a:lstStyle/>
        <a:p>
          <a:r>
            <a:rPr lang="es-ES" dirty="0" smtClean="0">
              <a:solidFill>
                <a:schemeClr val="tx1">
                  <a:lumMod val="85000"/>
                  <a:lumOff val="15000"/>
                </a:schemeClr>
              </a:solidFill>
            </a:rPr>
            <a:t>Necesario</a:t>
          </a:r>
          <a:endParaRPr lang="es-E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AB06789-BAD2-4BC4-8749-6635E5CF19A1}" type="parTrans" cxnId="{9DE79FE8-2A33-497D-8C78-2A5CC9F640E4}">
      <dgm:prSet/>
      <dgm:spPr/>
      <dgm:t>
        <a:bodyPr/>
        <a:lstStyle/>
        <a:p>
          <a:endParaRPr lang="es-ES"/>
        </a:p>
      </dgm:t>
    </dgm:pt>
    <dgm:pt modelId="{CA4F35ED-49FC-4A4D-9552-03A0A54CD0FA}" type="sibTrans" cxnId="{9DE79FE8-2A33-497D-8C78-2A5CC9F640E4}">
      <dgm:prSet/>
      <dgm:spPr/>
      <dgm:t>
        <a:bodyPr/>
        <a:lstStyle/>
        <a:p>
          <a:endParaRPr lang="es-ES"/>
        </a:p>
      </dgm:t>
    </dgm:pt>
    <dgm:pt modelId="{18A7DBF4-B981-4230-B264-CDB8AFF29777}">
      <dgm:prSet phldrT="[Texto]" custT="1"/>
      <dgm:spPr/>
      <dgm:t>
        <a:bodyPr tIns="72000" bIns="72000"/>
        <a:lstStyle/>
        <a:p>
          <a:r>
            <a:rPr lang="en-US" sz="2000" dirty="0" err="1" smtClean="0"/>
            <a:t>Compromiso</a:t>
          </a:r>
          <a:r>
            <a:rPr lang="en-US" sz="2000" dirty="0" smtClean="0"/>
            <a:t> </a:t>
          </a:r>
          <a:r>
            <a:rPr lang="en-US" sz="2000" dirty="0" err="1" smtClean="0"/>
            <a:t>institucional</a:t>
          </a:r>
          <a:r>
            <a:rPr lang="en-US" sz="2000" dirty="0" smtClean="0"/>
            <a:t> </a:t>
          </a:r>
          <a:r>
            <a:rPr lang="en-US" sz="2000" dirty="0" err="1" smtClean="0"/>
            <a:t>formalizado</a:t>
          </a:r>
          <a:r>
            <a:rPr lang="en-US" sz="2000" dirty="0" smtClean="0"/>
            <a:t> (cartas, </a:t>
          </a:r>
          <a:r>
            <a:rPr lang="en-US" sz="2000" dirty="0" err="1" smtClean="0"/>
            <a:t>contratos</a:t>
          </a:r>
          <a:r>
            <a:rPr lang="en-US" sz="2000" dirty="0" smtClean="0"/>
            <a:t>)</a:t>
          </a:r>
          <a:endParaRPr lang="es-ES" sz="2000" dirty="0"/>
        </a:p>
      </dgm:t>
    </dgm:pt>
    <dgm:pt modelId="{DA27C9BC-EA22-419B-A94C-084880146CB5}" type="parTrans" cxnId="{D054B825-CE3D-4529-BF22-BB8405ABBB96}">
      <dgm:prSet/>
      <dgm:spPr/>
      <dgm:t>
        <a:bodyPr/>
        <a:lstStyle/>
        <a:p>
          <a:endParaRPr lang="es-ES"/>
        </a:p>
      </dgm:t>
    </dgm:pt>
    <dgm:pt modelId="{4A0E87C3-6E40-4F17-9A18-5FBE7E709DC1}" type="sibTrans" cxnId="{D054B825-CE3D-4529-BF22-BB8405ABBB96}">
      <dgm:prSet/>
      <dgm:spPr/>
      <dgm:t>
        <a:bodyPr/>
        <a:lstStyle/>
        <a:p>
          <a:endParaRPr lang="es-ES"/>
        </a:p>
      </dgm:t>
    </dgm:pt>
    <dgm:pt modelId="{A282541B-8941-44BC-8C37-73A6A9E5B714}">
      <dgm:prSet phldrT="[Texto]" custT="1"/>
      <dgm:spPr/>
      <dgm:t>
        <a:bodyPr tIns="72000" rIns="0" bIns="72000"/>
        <a:lstStyle/>
        <a:p>
          <a:pPr marL="0" indent="0"/>
          <a:r>
            <a:rPr lang="es-ES" sz="1800" dirty="0" smtClean="0"/>
            <a:t>Procedimientos</a:t>
          </a:r>
          <a:r>
            <a:rPr lang="es-ES" sz="2000" dirty="0" smtClean="0"/>
            <a:t> para garantizar aporte permanente de REA</a:t>
          </a:r>
          <a:endParaRPr lang="es-ES" sz="2000" dirty="0"/>
        </a:p>
      </dgm:t>
    </dgm:pt>
    <dgm:pt modelId="{92F30AAB-1BC2-424B-B98E-B96E034AA8D5}" type="parTrans" cxnId="{4C7424EE-ECAC-4394-8DBC-573DACD6CCE4}">
      <dgm:prSet/>
      <dgm:spPr/>
      <dgm:t>
        <a:bodyPr/>
        <a:lstStyle/>
        <a:p>
          <a:endParaRPr lang="es-ES"/>
        </a:p>
      </dgm:t>
    </dgm:pt>
    <dgm:pt modelId="{72F460A6-549D-45B4-943E-4FF80998FC5F}" type="sibTrans" cxnId="{4C7424EE-ECAC-4394-8DBC-573DACD6CCE4}">
      <dgm:prSet/>
      <dgm:spPr/>
      <dgm:t>
        <a:bodyPr/>
        <a:lstStyle/>
        <a:p>
          <a:endParaRPr lang="es-ES"/>
        </a:p>
      </dgm:t>
    </dgm:pt>
    <dgm:pt modelId="{A3DFFC8F-D4B5-4C46-95DA-49A0FE349CDD}" type="pres">
      <dgm:prSet presAssocID="{641B501A-5104-4083-8989-CEC635167C6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BC283BCB-321B-41F3-A4C8-F1EB1FF112BA}" type="pres">
      <dgm:prSet presAssocID="{B458449A-1FD8-490E-98C4-05ABC54E9606}" presName="posSpace" presStyleCnt="0"/>
      <dgm:spPr/>
    </dgm:pt>
    <dgm:pt modelId="{74839165-EAE9-4AC2-9548-A75DA9D0D90F}" type="pres">
      <dgm:prSet presAssocID="{B458449A-1FD8-490E-98C4-05ABC54E9606}" presName="vertFlow" presStyleCnt="0"/>
      <dgm:spPr/>
    </dgm:pt>
    <dgm:pt modelId="{41F96FD3-1BBB-413A-AD71-815B7D021B2D}" type="pres">
      <dgm:prSet presAssocID="{B458449A-1FD8-490E-98C4-05ABC54E9606}" presName="topSpace" presStyleCnt="0"/>
      <dgm:spPr/>
    </dgm:pt>
    <dgm:pt modelId="{6ADD43E6-8DCC-4A3B-A15F-B453895EF63D}" type="pres">
      <dgm:prSet presAssocID="{B458449A-1FD8-490E-98C4-05ABC54E9606}" presName="firstComp" presStyleCnt="0"/>
      <dgm:spPr/>
    </dgm:pt>
    <dgm:pt modelId="{B303FC26-203A-460B-9B47-9855DD85E8B9}" type="pres">
      <dgm:prSet presAssocID="{B458449A-1FD8-490E-98C4-05ABC54E9606}" presName="firstChild" presStyleLbl="bgAccFollowNode1" presStyleIdx="0" presStyleCnt="4"/>
      <dgm:spPr/>
      <dgm:t>
        <a:bodyPr/>
        <a:lstStyle/>
        <a:p>
          <a:endParaRPr lang="es-ES"/>
        </a:p>
      </dgm:t>
    </dgm:pt>
    <dgm:pt modelId="{C5DB3252-1BD3-4682-BAE0-A67AB3090C30}" type="pres">
      <dgm:prSet presAssocID="{B458449A-1FD8-490E-98C4-05ABC54E9606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89EBFC-D8DE-4503-85B5-AA0A97A125E8}" type="pres">
      <dgm:prSet presAssocID="{1D35A7F2-85C5-484C-B4B2-284E61EE1AD5}" presName="comp" presStyleCnt="0"/>
      <dgm:spPr/>
    </dgm:pt>
    <dgm:pt modelId="{F901B468-A0D6-49E5-AA32-4837408DDA0A}" type="pres">
      <dgm:prSet presAssocID="{1D35A7F2-85C5-484C-B4B2-284E61EE1AD5}" presName="child" presStyleLbl="bgAccFollowNode1" presStyleIdx="1" presStyleCnt="4"/>
      <dgm:spPr/>
      <dgm:t>
        <a:bodyPr/>
        <a:lstStyle/>
        <a:p>
          <a:endParaRPr lang="es-ES"/>
        </a:p>
      </dgm:t>
    </dgm:pt>
    <dgm:pt modelId="{B44C164C-DB1A-4942-8C10-837D2F225478}" type="pres">
      <dgm:prSet presAssocID="{1D35A7F2-85C5-484C-B4B2-284E61EE1AD5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D4CDDB-69EC-45A8-BB18-AF63692D870A}" type="pres">
      <dgm:prSet presAssocID="{B458449A-1FD8-490E-98C4-05ABC54E9606}" presName="negSpace" presStyleCnt="0"/>
      <dgm:spPr/>
    </dgm:pt>
    <dgm:pt modelId="{ADD1F197-CA02-4E27-8FB2-4990E38C7A03}" type="pres">
      <dgm:prSet presAssocID="{B458449A-1FD8-490E-98C4-05ABC54E9606}" presName="circle" presStyleLbl="node1" presStyleIdx="0" presStyleCnt="2"/>
      <dgm:spPr/>
      <dgm:t>
        <a:bodyPr/>
        <a:lstStyle/>
        <a:p>
          <a:endParaRPr lang="es-ES"/>
        </a:p>
      </dgm:t>
    </dgm:pt>
    <dgm:pt modelId="{231F70E0-3C2D-4CA3-9C89-C51934330528}" type="pres">
      <dgm:prSet presAssocID="{73ED0C12-1674-42F7-AC45-DF3B3931BACC}" presName="transSpace" presStyleCnt="0"/>
      <dgm:spPr/>
    </dgm:pt>
    <dgm:pt modelId="{AE4DC81E-5785-4E50-AE86-C342CD86EF65}" type="pres">
      <dgm:prSet presAssocID="{853F5C1A-076A-449B-B707-891E3AB2E2EC}" presName="posSpace" presStyleCnt="0"/>
      <dgm:spPr/>
    </dgm:pt>
    <dgm:pt modelId="{0F3D1865-9E21-4DFE-8FB9-EBAF021C3635}" type="pres">
      <dgm:prSet presAssocID="{853F5C1A-076A-449B-B707-891E3AB2E2EC}" presName="vertFlow" presStyleCnt="0"/>
      <dgm:spPr/>
    </dgm:pt>
    <dgm:pt modelId="{F28364AC-0E30-42C8-9E95-62E887FC8EFE}" type="pres">
      <dgm:prSet presAssocID="{853F5C1A-076A-449B-B707-891E3AB2E2EC}" presName="topSpace" presStyleCnt="0"/>
      <dgm:spPr/>
    </dgm:pt>
    <dgm:pt modelId="{40DD1930-AA16-4E0C-BD7B-3009C36FB996}" type="pres">
      <dgm:prSet presAssocID="{853F5C1A-076A-449B-B707-891E3AB2E2EC}" presName="firstComp" presStyleCnt="0"/>
      <dgm:spPr/>
    </dgm:pt>
    <dgm:pt modelId="{7087EC5C-E768-4364-BAC2-411DA541E3E7}" type="pres">
      <dgm:prSet presAssocID="{853F5C1A-076A-449B-B707-891E3AB2E2EC}" presName="firstChild" presStyleLbl="bgAccFollowNode1" presStyleIdx="2" presStyleCnt="4" custScaleY="151689"/>
      <dgm:spPr/>
      <dgm:t>
        <a:bodyPr/>
        <a:lstStyle/>
        <a:p>
          <a:endParaRPr lang="es-ES"/>
        </a:p>
      </dgm:t>
    </dgm:pt>
    <dgm:pt modelId="{37A5DF58-BE1C-4B13-A177-6C74E6891EEF}" type="pres">
      <dgm:prSet presAssocID="{853F5C1A-076A-449B-B707-891E3AB2E2EC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5F9F32-DC39-4FA6-8BC9-A62B27A529DD}" type="pres">
      <dgm:prSet presAssocID="{A282541B-8941-44BC-8C37-73A6A9E5B714}" presName="comp" presStyleCnt="0"/>
      <dgm:spPr/>
    </dgm:pt>
    <dgm:pt modelId="{A133B720-A5F7-4060-9DE4-AAA129D8706A}" type="pres">
      <dgm:prSet presAssocID="{A282541B-8941-44BC-8C37-73A6A9E5B714}" presName="child" presStyleLbl="bgAccFollowNode1" presStyleIdx="3" presStyleCnt="4" custScaleY="197536" custLinFactNeighborX="-35" custLinFactNeighborY="-2568"/>
      <dgm:spPr/>
      <dgm:t>
        <a:bodyPr/>
        <a:lstStyle/>
        <a:p>
          <a:endParaRPr lang="es-ES"/>
        </a:p>
      </dgm:t>
    </dgm:pt>
    <dgm:pt modelId="{867CEE28-4684-4960-BD91-5D74A9881A3F}" type="pres">
      <dgm:prSet presAssocID="{A282541B-8941-44BC-8C37-73A6A9E5B71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CE4904-0158-4411-90EF-5C0EEB51AE09}" type="pres">
      <dgm:prSet presAssocID="{853F5C1A-076A-449B-B707-891E3AB2E2EC}" presName="negSpace" presStyleCnt="0"/>
      <dgm:spPr/>
    </dgm:pt>
    <dgm:pt modelId="{87B42F89-024D-47D9-8DB5-78F735B75E31}" type="pres">
      <dgm:prSet presAssocID="{853F5C1A-076A-449B-B707-891E3AB2E2EC}" presName="circle" presStyleLbl="node1" presStyleIdx="1" presStyleCnt="2"/>
      <dgm:spPr/>
      <dgm:t>
        <a:bodyPr/>
        <a:lstStyle/>
        <a:p>
          <a:endParaRPr lang="es-ES"/>
        </a:p>
      </dgm:t>
    </dgm:pt>
  </dgm:ptLst>
  <dgm:cxnLst>
    <dgm:cxn modelId="{C3D1D2C7-BA94-4A6A-80FA-ADD4DC16E8D6}" type="presOf" srcId="{A282541B-8941-44BC-8C37-73A6A9E5B714}" destId="{867CEE28-4684-4960-BD91-5D74A9881A3F}" srcOrd="1" destOrd="0" presId="urn:microsoft.com/office/officeart/2005/8/layout/hList9"/>
    <dgm:cxn modelId="{986C4391-DEB6-4883-A83D-9520D0594E4E}" type="presOf" srcId="{7616370D-84B9-4E3C-B08A-2B531302BEFD}" destId="{C5DB3252-1BD3-4682-BAE0-A67AB3090C30}" srcOrd="1" destOrd="0" presId="urn:microsoft.com/office/officeart/2005/8/layout/hList9"/>
    <dgm:cxn modelId="{765C72AA-7A7A-4F53-9005-6D4822FAEB59}" srcId="{B458449A-1FD8-490E-98C4-05ABC54E9606}" destId="{1D35A7F2-85C5-484C-B4B2-284E61EE1AD5}" srcOrd="1" destOrd="0" parTransId="{5A809D3D-19B3-4828-81BB-F8080536D02B}" sibTransId="{6E7367AE-15F6-4693-9CB1-30D84F44DA1D}"/>
    <dgm:cxn modelId="{9DE79FE8-2A33-497D-8C78-2A5CC9F640E4}" srcId="{641B501A-5104-4083-8989-CEC635167C61}" destId="{853F5C1A-076A-449B-B707-891E3AB2E2EC}" srcOrd="1" destOrd="0" parTransId="{9AB06789-BAD2-4BC4-8749-6635E5CF19A1}" sibTransId="{CA4F35ED-49FC-4A4D-9552-03A0A54CD0FA}"/>
    <dgm:cxn modelId="{8214370A-E872-4C34-86F4-75DD356286A1}" type="presOf" srcId="{18A7DBF4-B981-4230-B264-CDB8AFF29777}" destId="{7087EC5C-E768-4364-BAC2-411DA541E3E7}" srcOrd="0" destOrd="0" presId="urn:microsoft.com/office/officeart/2005/8/layout/hList9"/>
    <dgm:cxn modelId="{A53C2F9E-8E2E-49F3-9169-C5849A620B08}" type="presOf" srcId="{A282541B-8941-44BC-8C37-73A6A9E5B714}" destId="{A133B720-A5F7-4060-9DE4-AAA129D8706A}" srcOrd="0" destOrd="0" presId="urn:microsoft.com/office/officeart/2005/8/layout/hList9"/>
    <dgm:cxn modelId="{49290C75-3F3E-40B8-B594-AF6DB7896F99}" type="presOf" srcId="{1D35A7F2-85C5-484C-B4B2-284E61EE1AD5}" destId="{F901B468-A0D6-49E5-AA32-4837408DDA0A}" srcOrd="0" destOrd="0" presId="urn:microsoft.com/office/officeart/2005/8/layout/hList9"/>
    <dgm:cxn modelId="{D054B825-CE3D-4529-BF22-BB8405ABBB96}" srcId="{853F5C1A-076A-449B-B707-891E3AB2E2EC}" destId="{18A7DBF4-B981-4230-B264-CDB8AFF29777}" srcOrd="0" destOrd="0" parTransId="{DA27C9BC-EA22-419B-A94C-084880146CB5}" sibTransId="{4A0E87C3-6E40-4F17-9A18-5FBE7E709DC1}"/>
    <dgm:cxn modelId="{60034662-ADEC-4CEE-9A47-DBD32164E4AD}" type="presOf" srcId="{7616370D-84B9-4E3C-B08A-2B531302BEFD}" destId="{B303FC26-203A-460B-9B47-9855DD85E8B9}" srcOrd="0" destOrd="0" presId="urn:microsoft.com/office/officeart/2005/8/layout/hList9"/>
    <dgm:cxn modelId="{32A8B5EE-4526-4257-9BA8-F9A041CCEE49}" type="presOf" srcId="{641B501A-5104-4083-8989-CEC635167C61}" destId="{A3DFFC8F-D4B5-4C46-95DA-49A0FE349CDD}" srcOrd="0" destOrd="0" presId="urn:microsoft.com/office/officeart/2005/8/layout/hList9"/>
    <dgm:cxn modelId="{A78E6079-9DA1-4AA8-A4E8-8AA0909EBDA1}" type="presOf" srcId="{B458449A-1FD8-490E-98C4-05ABC54E9606}" destId="{ADD1F197-CA02-4E27-8FB2-4990E38C7A03}" srcOrd="0" destOrd="0" presId="urn:microsoft.com/office/officeart/2005/8/layout/hList9"/>
    <dgm:cxn modelId="{CAF7AF35-6B35-4F33-89D4-13681948FBFC}" type="presOf" srcId="{18A7DBF4-B981-4230-B264-CDB8AFF29777}" destId="{37A5DF58-BE1C-4B13-A177-6C74E6891EEF}" srcOrd="1" destOrd="0" presId="urn:microsoft.com/office/officeart/2005/8/layout/hList9"/>
    <dgm:cxn modelId="{4C7424EE-ECAC-4394-8DBC-573DACD6CCE4}" srcId="{853F5C1A-076A-449B-B707-891E3AB2E2EC}" destId="{A282541B-8941-44BC-8C37-73A6A9E5B714}" srcOrd="1" destOrd="0" parTransId="{92F30AAB-1BC2-424B-B98E-B96E034AA8D5}" sibTransId="{72F460A6-549D-45B4-943E-4FF80998FC5F}"/>
    <dgm:cxn modelId="{A21FF4B3-BDE2-46FD-A055-CE24B44F0C64}" srcId="{B458449A-1FD8-490E-98C4-05ABC54E9606}" destId="{7616370D-84B9-4E3C-B08A-2B531302BEFD}" srcOrd="0" destOrd="0" parTransId="{F5667F9A-7D1E-4558-8A75-D7E46A83FADC}" sibTransId="{7DE4D680-2C55-4AF0-80BC-A2982F341B0C}"/>
    <dgm:cxn modelId="{39EED986-7AE3-483A-B875-A4F5C19AE3B1}" srcId="{641B501A-5104-4083-8989-CEC635167C61}" destId="{B458449A-1FD8-490E-98C4-05ABC54E9606}" srcOrd="0" destOrd="0" parTransId="{CFE64769-F787-49FF-9A6C-69CE77A2D150}" sibTransId="{73ED0C12-1674-42F7-AC45-DF3B3931BACC}"/>
    <dgm:cxn modelId="{3F02F2C9-A9EC-42BE-AD58-16652E930BD6}" type="presOf" srcId="{853F5C1A-076A-449B-B707-891E3AB2E2EC}" destId="{87B42F89-024D-47D9-8DB5-78F735B75E31}" srcOrd="0" destOrd="0" presId="urn:microsoft.com/office/officeart/2005/8/layout/hList9"/>
    <dgm:cxn modelId="{8A2865F2-E57D-4BDE-917B-851CC7A34A72}" type="presOf" srcId="{1D35A7F2-85C5-484C-B4B2-284E61EE1AD5}" destId="{B44C164C-DB1A-4942-8C10-837D2F225478}" srcOrd="1" destOrd="0" presId="urn:microsoft.com/office/officeart/2005/8/layout/hList9"/>
    <dgm:cxn modelId="{3BAE6131-896A-4D15-BC1C-D859887142D9}" type="presParOf" srcId="{A3DFFC8F-D4B5-4C46-95DA-49A0FE349CDD}" destId="{BC283BCB-321B-41F3-A4C8-F1EB1FF112BA}" srcOrd="0" destOrd="0" presId="urn:microsoft.com/office/officeart/2005/8/layout/hList9"/>
    <dgm:cxn modelId="{EDA8A307-4C6D-46E2-A063-B44B3C6168E0}" type="presParOf" srcId="{A3DFFC8F-D4B5-4C46-95DA-49A0FE349CDD}" destId="{74839165-EAE9-4AC2-9548-A75DA9D0D90F}" srcOrd="1" destOrd="0" presId="urn:microsoft.com/office/officeart/2005/8/layout/hList9"/>
    <dgm:cxn modelId="{7E208CD2-0666-48A6-9569-6222C71FD3DA}" type="presParOf" srcId="{74839165-EAE9-4AC2-9548-A75DA9D0D90F}" destId="{41F96FD3-1BBB-413A-AD71-815B7D021B2D}" srcOrd="0" destOrd="0" presId="urn:microsoft.com/office/officeart/2005/8/layout/hList9"/>
    <dgm:cxn modelId="{95F0A687-54AC-4268-A4FA-2C5DFCD2F8D5}" type="presParOf" srcId="{74839165-EAE9-4AC2-9548-A75DA9D0D90F}" destId="{6ADD43E6-8DCC-4A3B-A15F-B453895EF63D}" srcOrd="1" destOrd="0" presId="urn:microsoft.com/office/officeart/2005/8/layout/hList9"/>
    <dgm:cxn modelId="{66EE5B41-12AE-439F-8468-C73F86FC299F}" type="presParOf" srcId="{6ADD43E6-8DCC-4A3B-A15F-B453895EF63D}" destId="{B303FC26-203A-460B-9B47-9855DD85E8B9}" srcOrd="0" destOrd="0" presId="urn:microsoft.com/office/officeart/2005/8/layout/hList9"/>
    <dgm:cxn modelId="{7EE7046A-A40E-4C7D-841E-9F8E54F4E63F}" type="presParOf" srcId="{6ADD43E6-8DCC-4A3B-A15F-B453895EF63D}" destId="{C5DB3252-1BD3-4682-BAE0-A67AB3090C30}" srcOrd="1" destOrd="0" presId="urn:microsoft.com/office/officeart/2005/8/layout/hList9"/>
    <dgm:cxn modelId="{81FD479E-3618-4D79-8602-AB7DF1BF411F}" type="presParOf" srcId="{74839165-EAE9-4AC2-9548-A75DA9D0D90F}" destId="{2289EBFC-D8DE-4503-85B5-AA0A97A125E8}" srcOrd="2" destOrd="0" presId="urn:microsoft.com/office/officeart/2005/8/layout/hList9"/>
    <dgm:cxn modelId="{4529CCC0-BBB8-44E5-9BF2-7F4D9F55532A}" type="presParOf" srcId="{2289EBFC-D8DE-4503-85B5-AA0A97A125E8}" destId="{F901B468-A0D6-49E5-AA32-4837408DDA0A}" srcOrd="0" destOrd="0" presId="urn:microsoft.com/office/officeart/2005/8/layout/hList9"/>
    <dgm:cxn modelId="{79807DDA-AFCA-461E-97E8-9AEAA01FC2A6}" type="presParOf" srcId="{2289EBFC-D8DE-4503-85B5-AA0A97A125E8}" destId="{B44C164C-DB1A-4942-8C10-837D2F225478}" srcOrd="1" destOrd="0" presId="urn:microsoft.com/office/officeart/2005/8/layout/hList9"/>
    <dgm:cxn modelId="{6F3C22B4-625F-44A1-A088-70BD9E5FD758}" type="presParOf" srcId="{A3DFFC8F-D4B5-4C46-95DA-49A0FE349CDD}" destId="{10D4CDDB-69EC-45A8-BB18-AF63692D870A}" srcOrd="2" destOrd="0" presId="urn:microsoft.com/office/officeart/2005/8/layout/hList9"/>
    <dgm:cxn modelId="{A7D6EE9F-4F64-41DA-B1E4-F4AFC64E3EBF}" type="presParOf" srcId="{A3DFFC8F-D4B5-4C46-95DA-49A0FE349CDD}" destId="{ADD1F197-CA02-4E27-8FB2-4990E38C7A03}" srcOrd="3" destOrd="0" presId="urn:microsoft.com/office/officeart/2005/8/layout/hList9"/>
    <dgm:cxn modelId="{A24B8287-EC36-4238-9ECC-78C87080FFD7}" type="presParOf" srcId="{A3DFFC8F-D4B5-4C46-95DA-49A0FE349CDD}" destId="{231F70E0-3C2D-4CA3-9C89-C51934330528}" srcOrd="4" destOrd="0" presId="urn:microsoft.com/office/officeart/2005/8/layout/hList9"/>
    <dgm:cxn modelId="{8E7B8B30-9F81-41DF-9F17-89FD075AD6FB}" type="presParOf" srcId="{A3DFFC8F-D4B5-4C46-95DA-49A0FE349CDD}" destId="{AE4DC81E-5785-4E50-AE86-C342CD86EF65}" srcOrd="5" destOrd="0" presId="urn:microsoft.com/office/officeart/2005/8/layout/hList9"/>
    <dgm:cxn modelId="{10623570-103B-4DD8-970A-56A54CB0350C}" type="presParOf" srcId="{A3DFFC8F-D4B5-4C46-95DA-49A0FE349CDD}" destId="{0F3D1865-9E21-4DFE-8FB9-EBAF021C3635}" srcOrd="6" destOrd="0" presId="urn:microsoft.com/office/officeart/2005/8/layout/hList9"/>
    <dgm:cxn modelId="{E4D5C8D3-1559-4094-B9CB-FAE8F21D7A2C}" type="presParOf" srcId="{0F3D1865-9E21-4DFE-8FB9-EBAF021C3635}" destId="{F28364AC-0E30-42C8-9E95-62E887FC8EFE}" srcOrd="0" destOrd="0" presId="urn:microsoft.com/office/officeart/2005/8/layout/hList9"/>
    <dgm:cxn modelId="{8BB0B244-934F-4A31-AB51-DC9488E2EEB6}" type="presParOf" srcId="{0F3D1865-9E21-4DFE-8FB9-EBAF021C3635}" destId="{40DD1930-AA16-4E0C-BD7B-3009C36FB996}" srcOrd="1" destOrd="0" presId="urn:microsoft.com/office/officeart/2005/8/layout/hList9"/>
    <dgm:cxn modelId="{4F334C7B-96D6-4360-8782-E74B6DE72B4E}" type="presParOf" srcId="{40DD1930-AA16-4E0C-BD7B-3009C36FB996}" destId="{7087EC5C-E768-4364-BAC2-411DA541E3E7}" srcOrd="0" destOrd="0" presId="urn:microsoft.com/office/officeart/2005/8/layout/hList9"/>
    <dgm:cxn modelId="{529C2A44-5056-4563-93D7-65724F69C6F7}" type="presParOf" srcId="{40DD1930-AA16-4E0C-BD7B-3009C36FB996}" destId="{37A5DF58-BE1C-4B13-A177-6C74E6891EEF}" srcOrd="1" destOrd="0" presId="urn:microsoft.com/office/officeart/2005/8/layout/hList9"/>
    <dgm:cxn modelId="{BEACB7F1-D9C1-4606-AF64-1FAC1BDDE00F}" type="presParOf" srcId="{0F3D1865-9E21-4DFE-8FB9-EBAF021C3635}" destId="{DC5F9F32-DC39-4FA6-8BC9-A62B27A529DD}" srcOrd="2" destOrd="0" presId="urn:microsoft.com/office/officeart/2005/8/layout/hList9"/>
    <dgm:cxn modelId="{9929405A-7D1C-4922-9318-6B8FDDD5EFA7}" type="presParOf" srcId="{DC5F9F32-DC39-4FA6-8BC9-A62B27A529DD}" destId="{A133B720-A5F7-4060-9DE4-AAA129D8706A}" srcOrd="0" destOrd="0" presId="urn:microsoft.com/office/officeart/2005/8/layout/hList9"/>
    <dgm:cxn modelId="{DB2D10A3-F47A-47F9-A1B1-BDA7AEBB091F}" type="presParOf" srcId="{DC5F9F32-DC39-4FA6-8BC9-A62B27A529DD}" destId="{867CEE28-4684-4960-BD91-5D74A9881A3F}" srcOrd="1" destOrd="0" presId="urn:microsoft.com/office/officeart/2005/8/layout/hList9"/>
    <dgm:cxn modelId="{C01B7138-037F-4BD6-A528-2FB1977EB564}" type="presParOf" srcId="{A3DFFC8F-D4B5-4C46-95DA-49A0FE349CDD}" destId="{A4CE4904-0158-4411-90EF-5C0EEB51AE09}" srcOrd="7" destOrd="0" presId="urn:microsoft.com/office/officeart/2005/8/layout/hList9"/>
    <dgm:cxn modelId="{4AB761DE-B87D-44BF-9F38-2D429B19369F}" type="presParOf" srcId="{A3DFFC8F-D4B5-4C46-95DA-49A0FE349CDD}" destId="{87B42F89-024D-47D9-8DB5-78F735B75E3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41B501A-5104-4083-8989-CEC635167C61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458449A-1FD8-490E-98C4-05ABC54E9606}">
      <dgm:prSet phldrT="[Texto]" custT="1"/>
      <dgm:spPr/>
      <dgm:t>
        <a:bodyPr/>
        <a:lstStyle/>
        <a:p>
          <a:r>
            <a:rPr lang="es-ES" sz="1600" dirty="0" smtClean="0"/>
            <a:t>Participan</a:t>
          </a:r>
          <a:endParaRPr lang="es-ES" sz="1650" dirty="0"/>
        </a:p>
      </dgm:t>
    </dgm:pt>
    <dgm:pt modelId="{CFE64769-F787-49FF-9A6C-69CE77A2D150}" type="parTrans" cxnId="{39EED986-7AE3-483A-B875-A4F5C19AE3B1}">
      <dgm:prSet/>
      <dgm:spPr/>
      <dgm:t>
        <a:bodyPr/>
        <a:lstStyle/>
        <a:p>
          <a:endParaRPr lang="es-ES"/>
        </a:p>
      </dgm:t>
    </dgm:pt>
    <dgm:pt modelId="{73ED0C12-1674-42F7-AC45-DF3B3931BACC}" type="sibTrans" cxnId="{39EED986-7AE3-483A-B875-A4F5C19AE3B1}">
      <dgm:prSet/>
      <dgm:spPr/>
      <dgm:t>
        <a:bodyPr/>
        <a:lstStyle/>
        <a:p>
          <a:endParaRPr lang="es-ES"/>
        </a:p>
      </dgm:t>
    </dgm:pt>
    <dgm:pt modelId="{7616370D-84B9-4E3C-B08A-2B531302BEFD}">
      <dgm:prSet phldrT="[Texto]" custT="1"/>
      <dgm:spPr/>
      <dgm:t>
        <a:bodyPr rIns="0"/>
        <a:lstStyle/>
        <a:p>
          <a:endParaRPr lang="es-ES" sz="1900" dirty="0" smtClean="0"/>
        </a:p>
        <a:p>
          <a:r>
            <a:rPr lang="es-ES" sz="2000" dirty="0" smtClean="0"/>
            <a:t>Coordinador Repositorio</a:t>
          </a:r>
          <a:endParaRPr lang="es-ES" sz="2000" dirty="0"/>
        </a:p>
      </dgm:t>
    </dgm:pt>
    <dgm:pt modelId="{F5667F9A-7D1E-4558-8A75-D7E46A83FADC}" type="parTrans" cxnId="{A21FF4B3-BDE2-46FD-A055-CE24B44F0C64}">
      <dgm:prSet/>
      <dgm:spPr/>
      <dgm:t>
        <a:bodyPr/>
        <a:lstStyle/>
        <a:p>
          <a:endParaRPr lang="es-ES"/>
        </a:p>
      </dgm:t>
    </dgm:pt>
    <dgm:pt modelId="{7DE4D680-2C55-4AF0-80BC-A2982F341B0C}" type="sibTrans" cxnId="{A21FF4B3-BDE2-46FD-A055-CE24B44F0C64}">
      <dgm:prSet/>
      <dgm:spPr/>
      <dgm:t>
        <a:bodyPr/>
        <a:lstStyle/>
        <a:p>
          <a:endParaRPr lang="es-ES"/>
        </a:p>
      </dgm:t>
    </dgm:pt>
    <dgm:pt modelId="{1D35A7F2-85C5-484C-B4B2-284E61EE1AD5}">
      <dgm:prSet phldrT="[Texto]" custT="1"/>
      <dgm:spPr/>
      <dgm:t>
        <a:bodyPr/>
        <a:lstStyle/>
        <a:p>
          <a:pPr algn="ctr"/>
          <a:r>
            <a:rPr lang="es-ES" sz="2000" dirty="0" smtClean="0"/>
            <a:t>Equipo del Nodo país.</a:t>
          </a:r>
          <a:endParaRPr lang="es-ES" sz="2000" dirty="0"/>
        </a:p>
      </dgm:t>
    </dgm:pt>
    <dgm:pt modelId="{5A809D3D-19B3-4828-81BB-F8080536D02B}" type="parTrans" cxnId="{765C72AA-7A7A-4F53-9005-6D4822FAEB59}">
      <dgm:prSet/>
      <dgm:spPr/>
      <dgm:t>
        <a:bodyPr/>
        <a:lstStyle/>
        <a:p>
          <a:endParaRPr lang="es-ES"/>
        </a:p>
      </dgm:t>
    </dgm:pt>
    <dgm:pt modelId="{6E7367AE-15F6-4693-9CB1-30D84F44DA1D}" type="sibTrans" cxnId="{765C72AA-7A7A-4F53-9005-6D4822FAEB59}">
      <dgm:prSet/>
      <dgm:spPr/>
      <dgm:t>
        <a:bodyPr/>
        <a:lstStyle/>
        <a:p>
          <a:endParaRPr lang="es-ES"/>
        </a:p>
      </dgm:t>
    </dgm:pt>
    <dgm:pt modelId="{853F5C1A-076A-449B-B707-891E3AB2E2EC}">
      <dgm:prSet phldrT="[Texto]"/>
      <dgm:spPr/>
      <dgm:t>
        <a:bodyPr/>
        <a:lstStyle/>
        <a:p>
          <a:r>
            <a:rPr lang="es-ES" dirty="0" smtClean="0">
              <a:solidFill>
                <a:schemeClr val="tx1">
                  <a:lumMod val="85000"/>
                  <a:lumOff val="15000"/>
                </a:schemeClr>
              </a:solidFill>
            </a:rPr>
            <a:t>Resultados esperados</a:t>
          </a:r>
          <a:endParaRPr lang="es-E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AB06789-BAD2-4BC4-8749-6635E5CF19A1}" type="parTrans" cxnId="{9DE79FE8-2A33-497D-8C78-2A5CC9F640E4}">
      <dgm:prSet/>
      <dgm:spPr/>
      <dgm:t>
        <a:bodyPr/>
        <a:lstStyle/>
        <a:p>
          <a:endParaRPr lang="es-ES"/>
        </a:p>
      </dgm:t>
    </dgm:pt>
    <dgm:pt modelId="{CA4F35ED-49FC-4A4D-9552-03A0A54CD0FA}" type="sibTrans" cxnId="{9DE79FE8-2A33-497D-8C78-2A5CC9F640E4}">
      <dgm:prSet/>
      <dgm:spPr/>
      <dgm:t>
        <a:bodyPr/>
        <a:lstStyle/>
        <a:p>
          <a:endParaRPr lang="es-ES"/>
        </a:p>
      </dgm:t>
    </dgm:pt>
    <dgm:pt modelId="{18A7DBF4-B981-4230-B264-CDB8AFF29777}">
      <dgm:prSet phldrT="[Texto]" custT="1"/>
      <dgm:spPr/>
      <dgm:t>
        <a:bodyPr tIns="72000" bIns="72000"/>
        <a:lstStyle/>
        <a:p>
          <a:r>
            <a:rPr lang="en-US" sz="2000" dirty="0" err="1" smtClean="0"/>
            <a:t>Indicadores</a:t>
          </a:r>
          <a:r>
            <a:rPr lang="en-US" sz="2000" dirty="0" smtClean="0"/>
            <a:t> de: </a:t>
          </a:r>
          <a:endParaRPr lang="es-ES" sz="2000" dirty="0" smtClean="0"/>
        </a:p>
        <a:p>
          <a:r>
            <a:rPr lang="es-ES" sz="2000" dirty="0" smtClean="0"/>
            <a:t>Crecimiento del Repositorio</a:t>
          </a:r>
          <a:endParaRPr lang="es-ES" sz="2000" dirty="0"/>
        </a:p>
      </dgm:t>
    </dgm:pt>
    <dgm:pt modelId="{DA27C9BC-EA22-419B-A94C-084880146CB5}" type="parTrans" cxnId="{D054B825-CE3D-4529-BF22-BB8405ABBB96}">
      <dgm:prSet/>
      <dgm:spPr/>
      <dgm:t>
        <a:bodyPr/>
        <a:lstStyle/>
        <a:p>
          <a:endParaRPr lang="es-ES"/>
        </a:p>
      </dgm:t>
    </dgm:pt>
    <dgm:pt modelId="{4A0E87C3-6E40-4F17-9A18-5FBE7E709DC1}" type="sibTrans" cxnId="{D054B825-CE3D-4529-BF22-BB8405ABBB96}">
      <dgm:prSet/>
      <dgm:spPr/>
      <dgm:t>
        <a:bodyPr/>
        <a:lstStyle/>
        <a:p>
          <a:endParaRPr lang="es-ES"/>
        </a:p>
      </dgm:t>
    </dgm:pt>
    <dgm:pt modelId="{A282541B-8941-44BC-8C37-73A6A9E5B714}">
      <dgm:prSet phldrT="[Texto]" custT="1"/>
      <dgm:spPr/>
      <dgm:t>
        <a:bodyPr tIns="72000" rIns="0" bIns="72000"/>
        <a:lstStyle/>
        <a:p>
          <a:pPr marL="0" indent="0"/>
          <a:r>
            <a:rPr lang="es-ES" sz="2000" dirty="0" smtClean="0"/>
            <a:t>Instituciones y profesionales líderes en el aporte de REA</a:t>
          </a:r>
        </a:p>
        <a:p>
          <a:pPr marL="0" indent="0"/>
          <a:endParaRPr lang="es-ES" sz="1800" dirty="0" smtClean="0"/>
        </a:p>
        <a:p>
          <a:pPr marL="0" indent="0"/>
          <a:r>
            <a:rPr lang="es-ES" sz="2000" dirty="0" smtClean="0"/>
            <a:t>Temáticas más representadas</a:t>
          </a:r>
          <a:endParaRPr lang="es-ES" sz="2400" dirty="0"/>
        </a:p>
      </dgm:t>
    </dgm:pt>
    <dgm:pt modelId="{92F30AAB-1BC2-424B-B98E-B96E034AA8D5}" type="parTrans" cxnId="{4C7424EE-ECAC-4394-8DBC-573DACD6CCE4}">
      <dgm:prSet/>
      <dgm:spPr/>
      <dgm:t>
        <a:bodyPr/>
        <a:lstStyle/>
        <a:p>
          <a:endParaRPr lang="es-ES"/>
        </a:p>
      </dgm:t>
    </dgm:pt>
    <dgm:pt modelId="{72F460A6-549D-45B4-943E-4FF80998FC5F}" type="sibTrans" cxnId="{4C7424EE-ECAC-4394-8DBC-573DACD6CCE4}">
      <dgm:prSet/>
      <dgm:spPr/>
      <dgm:t>
        <a:bodyPr/>
        <a:lstStyle/>
        <a:p>
          <a:endParaRPr lang="es-ES"/>
        </a:p>
      </dgm:t>
    </dgm:pt>
    <dgm:pt modelId="{A3DFFC8F-D4B5-4C46-95DA-49A0FE349CDD}" type="pres">
      <dgm:prSet presAssocID="{641B501A-5104-4083-8989-CEC635167C6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BC283BCB-321B-41F3-A4C8-F1EB1FF112BA}" type="pres">
      <dgm:prSet presAssocID="{B458449A-1FD8-490E-98C4-05ABC54E9606}" presName="posSpace" presStyleCnt="0"/>
      <dgm:spPr/>
    </dgm:pt>
    <dgm:pt modelId="{74839165-EAE9-4AC2-9548-A75DA9D0D90F}" type="pres">
      <dgm:prSet presAssocID="{B458449A-1FD8-490E-98C4-05ABC54E9606}" presName="vertFlow" presStyleCnt="0"/>
      <dgm:spPr/>
    </dgm:pt>
    <dgm:pt modelId="{41F96FD3-1BBB-413A-AD71-815B7D021B2D}" type="pres">
      <dgm:prSet presAssocID="{B458449A-1FD8-490E-98C4-05ABC54E9606}" presName="topSpace" presStyleCnt="0"/>
      <dgm:spPr/>
    </dgm:pt>
    <dgm:pt modelId="{6ADD43E6-8DCC-4A3B-A15F-B453895EF63D}" type="pres">
      <dgm:prSet presAssocID="{B458449A-1FD8-490E-98C4-05ABC54E9606}" presName="firstComp" presStyleCnt="0"/>
      <dgm:spPr/>
    </dgm:pt>
    <dgm:pt modelId="{B303FC26-203A-460B-9B47-9855DD85E8B9}" type="pres">
      <dgm:prSet presAssocID="{B458449A-1FD8-490E-98C4-05ABC54E9606}" presName="firstChild" presStyleLbl="bgAccFollowNode1" presStyleIdx="0" presStyleCnt="4"/>
      <dgm:spPr/>
      <dgm:t>
        <a:bodyPr/>
        <a:lstStyle/>
        <a:p>
          <a:endParaRPr lang="es-ES"/>
        </a:p>
      </dgm:t>
    </dgm:pt>
    <dgm:pt modelId="{C5DB3252-1BD3-4682-BAE0-A67AB3090C30}" type="pres">
      <dgm:prSet presAssocID="{B458449A-1FD8-490E-98C4-05ABC54E9606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89EBFC-D8DE-4503-85B5-AA0A97A125E8}" type="pres">
      <dgm:prSet presAssocID="{1D35A7F2-85C5-484C-B4B2-284E61EE1AD5}" presName="comp" presStyleCnt="0"/>
      <dgm:spPr/>
    </dgm:pt>
    <dgm:pt modelId="{F901B468-A0D6-49E5-AA32-4837408DDA0A}" type="pres">
      <dgm:prSet presAssocID="{1D35A7F2-85C5-484C-B4B2-284E61EE1AD5}" presName="child" presStyleLbl="bgAccFollowNode1" presStyleIdx="1" presStyleCnt="4"/>
      <dgm:spPr/>
      <dgm:t>
        <a:bodyPr/>
        <a:lstStyle/>
        <a:p>
          <a:endParaRPr lang="es-ES"/>
        </a:p>
      </dgm:t>
    </dgm:pt>
    <dgm:pt modelId="{B44C164C-DB1A-4942-8C10-837D2F225478}" type="pres">
      <dgm:prSet presAssocID="{1D35A7F2-85C5-484C-B4B2-284E61EE1AD5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D4CDDB-69EC-45A8-BB18-AF63692D870A}" type="pres">
      <dgm:prSet presAssocID="{B458449A-1FD8-490E-98C4-05ABC54E9606}" presName="negSpace" presStyleCnt="0"/>
      <dgm:spPr/>
    </dgm:pt>
    <dgm:pt modelId="{ADD1F197-CA02-4E27-8FB2-4990E38C7A03}" type="pres">
      <dgm:prSet presAssocID="{B458449A-1FD8-490E-98C4-05ABC54E9606}" presName="circle" presStyleLbl="node1" presStyleIdx="0" presStyleCnt="2"/>
      <dgm:spPr/>
      <dgm:t>
        <a:bodyPr/>
        <a:lstStyle/>
        <a:p>
          <a:endParaRPr lang="es-ES"/>
        </a:p>
      </dgm:t>
    </dgm:pt>
    <dgm:pt modelId="{231F70E0-3C2D-4CA3-9C89-C51934330528}" type="pres">
      <dgm:prSet presAssocID="{73ED0C12-1674-42F7-AC45-DF3B3931BACC}" presName="transSpace" presStyleCnt="0"/>
      <dgm:spPr/>
    </dgm:pt>
    <dgm:pt modelId="{AE4DC81E-5785-4E50-AE86-C342CD86EF65}" type="pres">
      <dgm:prSet presAssocID="{853F5C1A-076A-449B-B707-891E3AB2E2EC}" presName="posSpace" presStyleCnt="0"/>
      <dgm:spPr/>
    </dgm:pt>
    <dgm:pt modelId="{0F3D1865-9E21-4DFE-8FB9-EBAF021C3635}" type="pres">
      <dgm:prSet presAssocID="{853F5C1A-076A-449B-B707-891E3AB2E2EC}" presName="vertFlow" presStyleCnt="0"/>
      <dgm:spPr/>
    </dgm:pt>
    <dgm:pt modelId="{F28364AC-0E30-42C8-9E95-62E887FC8EFE}" type="pres">
      <dgm:prSet presAssocID="{853F5C1A-076A-449B-B707-891E3AB2E2EC}" presName="topSpace" presStyleCnt="0"/>
      <dgm:spPr/>
    </dgm:pt>
    <dgm:pt modelId="{40DD1930-AA16-4E0C-BD7B-3009C36FB996}" type="pres">
      <dgm:prSet presAssocID="{853F5C1A-076A-449B-B707-891E3AB2E2EC}" presName="firstComp" presStyleCnt="0"/>
      <dgm:spPr/>
    </dgm:pt>
    <dgm:pt modelId="{7087EC5C-E768-4364-BAC2-411DA541E3E7}" type="pres">
      <dgm:prSet presAssocID="{853F5C1A-076A-449B-B707-891E3AB2E2EC}" presName="firstChild" presStyleLbl="bgAccFollowNode1" presStyleIdx="2" presStyleCnt="4" custScaleY="151689"/>
      <dgm:spPr/>
      <dgm:t>
        <a:bodyPr/>
        <a:lstStyle/>
        <a:p>
          <a:endParaRPr lang="es-ES"/>
        </a:p>
      </dgm:t>
    </dgm:pt>
    <dgm:pt modelId="{37A5DF58-BE1C-4B13-A177-6C74E6891EEF}" type="pres">
      <dgm:prSet presAssocID="{853F5C1A-076A-449B-B707-891E3AB2E2EC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5F9F32-DC39-4FA6-8BC9-A62B27A529DD}" type="pres">
      <dgm:prSet presAssocID="{A282541B-8941-44BC-8C37-73A6A9E5B714}" presName="comp" presStyleCnt="0"/>
      <dgm:spPr/>
    </dgm:pt>
    <dgm:pt modelId="{A133B720-A5F7-4060-9DE4-AAA129D8706A}" type="pres">
      <dgm:prSet presAssocID="{A282541B-8941-44BC-8C37-73A6A9E5B714}" presName="child" presStyleLbl="bgAccFollowNode1" presStyleIdx="3" presStyleCnt="4" custScaleY="197536" custLinFactNeighborX="-35" custLinFactNeighborY="-2568"/>
      <dgm:spPr/>
      <dgm:t>
        <a:bodyPr/>
        <a:lstStyle/>
        <a:p>
          <a:endParaRPr lang="es-ES"/>
        </a:p>
      </dgm:t>
    </dgm:pt>
    <dgm:pt modelId="{867CEE28-4684-4960-BD91-5D74A9881A3F}" type="pres">
      <dgm:prSet presAssocID="{A282541B-8941-44BC-8C37-73A6A9E5B71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CE4904-0158-4411-90EF-5C0EEB51AE09}" type="pres">
      <dgm:prSet presAssocID="{853F5C1A-076A-449B-B707-891E3AB2E2EC}" presName="negSpace" presStyleCnt="0"/>
      <dgm:spPr/>
    </dgm:pt>
    <dgm:pt modelId="{87B42F89-024D-47D9-8DB5-78F735B75E31}" type="pres">
      <dgm:prSet presAssocID="{853F5C1A-076A-449B-B707-891E3AB2E2EC}" presName="circle" presStyleLbl="node1" presStyleIdx="1" presStyleCnt="2"/>
      <dgm:spPr/>
      <dgm:t>
        <a:bodyPr/>
        <a:lstStyle/>
        <a:p>
          <a:endParaRPr lang="es-ES"/>
        </a:p>
      </dgm:t>
    </dgm:pt>
  </dgm:ptLst>
  <dgm:cxnLst>
    <dgm:cxn modelId="{C3D1D2C7-BA94-4A6A-80FA-ADD4DC16E8D6}" type="presOf" srcId="{A282541B-8941-44BC-8C37-73A6A9E5B714}" destId="{867CEE28-4684-4960-BD91-5D74A9881A3F}" srcOrd="1" destOrd="0" presId="urn:microsoft.com/office/officeart/2005/8/layout/hList9"/>
    <dgm:cxn modelId="{986C4391-DEB6-4883-A83D-9520D0594E4E}" type="presOf" srcId="{7616370D-84B9-4E3C-B08A-2B531302BEFD}" destId="{C5DB3252-1BD3-4682-BAE0-A67AB3090C30}" srcOrd="1" destOrd="0" presId="urn:microsoft.com/office/officeart/2005/8/layout/hList9"/>
    <dgm:cxn modelId="{765C72AA-7A7A-4F53-9005-6D4822FAEB59}" srcId="{B458449A-1FD8-490E-98C4-05ABC54E9606}" destId="{1D35A7F2-85C5-484C-B4B2-284E61EE1AD5}" srcOrd="1" destOrd="0" parTransId="{5A809D3D-19B3-4828-81BB-F8080536D02B}" sibTransId="{6E7367AE-15F6-4693-9CB1-30D84F44DA1D}"/>
    <dgm:cxn modelId="{9DE79FE8-2A33-497D-8C78-2A5CC9F640E4}" srcId="{641B501A-5104-4083-8989-CEC635167C61}" destId="{853F5C1A-076A-449B-B707-891E3AB2E2EC}" srcOrd="1" destOrd="0" parTransId="{9AB06789-BAD2-4BC4-8749-6635E5CF19A1}" sibTransId="{CA4F35ED-49FC-4A4D-9552-03A0A54CD0FA}"/>
    <dgm:cxn modelId="{8214370A-E872-4C34-86F4-75DD356286A1}" type="presOf" srcId="{18A7DBF4-B981-4230-B264-CDB8AFF29777}" destId="{7087EC5C-E768-4364-BAC2-411DA541E3E7}" srcOrd="0" destOrd="0" presId="urn:microsoft.com/office/officeart/2005/8/layout/hList9"/>
    <dgm:cxn modelId="{A53C2F9E-8E2E-49F3-9169-C5849A620B08}" type="presOf" srcId="{A282541B-8941-44BC-8C37-73A6A9E5B714}" destId="{A133B720-A5F7-4060-9DE4-AAA129D8706A}" srcOrd="0" destOrd="0" presId="urn:microsoft.com/office/officeart/2005/8/layout/hList9"/>
    <dgm:cxn modelId="{49290C75-3F3E-40B8-B594-AF6DB7896F99}" type="presOf" srcId="{1D35A7F2-85C5-484C-B4B2-284E61EE1AD5}" destId="{F901B468-A0D6-49E5-AA32-4837408DDA0A}" srcOrd="0" destOrd="0" presId="urn:microsoft.com/office/officeart/2005/8/layout/hList9"/>
    <dgm:cxn modelId="{D054B825-CE3D-4529-BF22-BB8405ABBB96}" srcId="{853F5C1A-076A-449B-B707-891E3AB2E2EC}" destId="{18A7DBF4-B981-4230-B264-CDB8AFF29777}" srcOrd="0" destOrd="0" parTransId="{DA27C9BC-EA22-419B-A94C-084880146CB5}" sibTransId="{4A0E87C3-6E40-4F17-9A18-5FBE7E709DC1}"/>
    <dgm:cxn modelId="{60034662-ADEC-4CEE-9A47-DBD32164E4AD}" type="presOf" srcId="{7616370D-84B9-4E3C-B08A-2B531302BEFD}" destId="{B303FC26-203A-460B-9B47-9855DD85E8B9}" srcOrd="0" destOrd="0" presId="urn:microsoft.com/office/officeart/2005/8/layout/hList9"/>
    <dgm:cxn modelId="{32A8B5EE-4526-4257-9BA8-F9A041CCEE49}" type="presOf" srcId="{641B501A-5104-4083-8989-CEC635167C61}" destId="{A3DFFC8F-D4B5-4C46-95DA-49A0FE349CDD}" srcOrd="0" destOrd="0" presId="urn:microsoft.com/office/officeart/2005/8/layout/hList9"/>
    <dgm:cxn modelId="{A78E6079-9DA1-4AA8-A4E8-8AA0909EBDA1}" type="presOf" srcId="{B458449A-1FD8-490E-98C4-05ABC54E9606}" destId="{ADD1F197-CA02-4E27-8FB2-4990E38C7A03}" srcOrd="0" destOrd="0" presId="urn:microsoft.com/office/officeart/2005/8/layout/hList9"/>
    <dgm:cxn modelId="{CAF7AF35-6B35-4F33-89D4-13681948FBFC}" type="presOf" srcId="{18A7DBF4-B981-4230-B264-CDB8AFF29777}" destId="{37A5DF58-BE1C-4B13-A177-6C74E6891EEF}" srcOrd="1" destOrd="0" presId="urn:microsoft.com/office/officeart/2005/8/layout/hList9"/>
    <dgm:cxn modelId="{4C7424EE-ECAC-4394-8DBC-573DACD6CCE4}" srcId="{853F5C1A-076A-449B-B707-891E3AB2E2EC}" destId="{A282541B-8941-44BC-8C37-73A6A9E5B714}" srcOrd="1" destOrd="0" parTransId="{92F30AAB-1BC2-424B-B98E-B96E034AA8D5}" sibTransId="{72F460A6-549D-45B4-943E-4FF80998FC5F}"/>
    <dgm:cxn modelId="{A21FF4B3-BDE2-46FD-A055-CE24B44F0C64}" srcId="{B458449A-1FD8-490E-98C4-05ABC54E9606}" destId="{7616370D-84B9-4E3C-B08A-2B531302BEFD}" srcOrd="0" destOrd="0" parTransId="{F5667F9A-7D1E-4558-8A75-D7E46A83FADC}" sibTransId="{7DE4D680-2C55-4AF0-80BC-A2982F341B0C}"/>
    <dgm:cxn modelId="{39EED986-7AE3-483A-B875-A4F5C19AE3B1}" srcId="{641B501A-5104-4083-8989-CEC635167C61}" destId="{B458449A-1FD8-490E-98C4-05ABC54E9606}" srcOrd="0" destOrd="0" parTransId="{CFE64769-F787-49FF-9A6C-69CE77A2D150}" sibTransId="{73ED0C12-1674-42F7-AC45-DF3B3931BACC}"/>
    <dgm:cxn modelId="{3F02F2C9-A9EC-42BE-AD58-16652E930BD6}" type="presOf" srcId="{853F5C1A-076A-449B-B707-891E3AB2E2EC}" destId="{87B42F89-024D-47D9-8DB5-78F735B75E31}" srcOrd="0" destOrd="0" presId="urn:microsoft.com/office/officeart/2005/8/layout/hList9"/>
    <dgm:cxn modelId="{8A2865F2-E57D-4BDE-917B-851CC7A34A72}" type="presOf" srcId="{1D35A7F2-85C5-484C-B4B2-284E61EE1AD5}" destId="{B44C164C-DB1A-4942-8C10-837D2F225478}" srcOrd="1" destOrd="0" presId="urn:microsoft.com/office/officeart/2005/8/layout/hList9"/>
    <dgm:cxn modelId="{3BAE6131-896A-4D15-BC1C-D859887142D9}" type="presParOf" srcId="{A3DFFC8F-D4B5-4C46-95DA-49A0FE349CDD}" destId="{BC283BCB-321B-41F3-A4C8-F1EB1FF112BA}" srcOrd="0" destOrd="0" presId="urn:microsoft.com/office/officeart/2005/8/layout/hList9"/>
    <dgm:cxn modelId="{EDA8A307-4C6D-46E2-A063-B44B3C6168E0}" type="presParOf" srcId="{A3DFFC8F-D4B5-4C46-95DA-49A0FE349CDD}" destId="{74839165-EAE9-4AC2-9548-A75DA9D0D90F}" srcOrd="1" destOrd="0" presId="urn:microsoft.com/office/officeart/2005/8/layout/hList9"/>
    <dgm:cxn modelId="{7E208CD2-0666-48A6-9569-6222C71FD3DA}" type="presParOf" srcId="{74839165-EAE9-4AC2-9548-A75DA9D0D90F}" destId="{41F96FD3-1BBB-413A-AD71-815B7D021B2D}" srcOrd="0" destOrd="0" presId="urn:microsoft.com/office/officeart/2005/8/layout/hList9"/>
    <dgm:cxn modelId="{95F0A687-54AC-4268-A4FA-2C5DFCD2F8D5}" type="presParOf" srcId="{74839165-EAE9-4AC2-9548-A75DA9D0D90F}" destId="{6ADD43E6-8DCC-4A3B-A15F-B453895EF63D}" srcOrd="1" destOrd="0" presId="urn:microsoft.com/office/officeart/2005/8/layout/hList9"/>
    <dgm:cxn modelId="{66EE5B41-12AE-439F-8468-C73F86FC299F}" type="presParOf" srcId="{6ADD43E6-8DCC-4A3B-A15F-B453895EF63D}" destId="{B303FC26-203A-460B-9B47-9855DD85E8B9}" srcOrd="0" destOrd="0" presId="urn:microsoft.com/office/officeart/2005/8/layout/hList9"/>
    <dgm:cxn modelId="{7EE7046A-A40E-4C7D-841E-9F8E54F4E63F}" type="presParOf" srcId="{6ADD43E6-8DCC-4A3B-A15F-B453895EF63D}" destId="{C5DB3252-1BD3-4682-BAE0-A67AB3090C30}" srcOrd="1" destOrd="0" presId="urn:microsoft.com/office/officeart/2005/8/layout/hList9"/>
    <dgm:cxn modelId="{81FD479E-3618-4D79-8602-AB7DF1BF411F}" type="presParOf" srcId="{74839165-EAE9-4AC2-9548-A75DA9D0D90F}" destId="{2289EBFC-D8DE-4503-85B5-AA0A97A125E8}" srcOrd="2" destOrd="0" presId="urn:microsoft.com/office/officeart/2005/8/layout/hList9"/>
    <dgm:cxn modelId="{4529CCC0-BBB8-44E5-9BF2-7F4D9F55532A}" type="presParOf" srcId="{2289EBFC-D8DE-4503-85B5-AA0A97A125E8}" destId="{F901B468-A0D6-49E5-AA32-4837408DDA0A}" srcOrd="0" destOrd="0" presId="urn:microsoft.com/office/officeart/2005/8/layout/hList9"/>
    <dgm:cxn modelId="{79807DDA-AFCA-461E-97E8-9AEAA01FC2A6}" type="presParOf" srcId="{2289EBFC-D8DE-4503-85B5-AA0A97A125E8}" destId="{B44C164C-DB1A-4942-8C10-837D2F225478}" srcOrd="1" destOrd="0" presId="urn:microsoft.com/office/officeart/2005/8/layout/hList9"/>
    <dgm:cxn modelId="{6F3C22B4-625F-44A1-A088-70BD9E5FD758}" type="presParOf" srcId="{A3DFFC8F-D4B5-4C46-95DA-49A0FE349CDD}" destId="{10D4CDDB-69EC-45A8-BB18-AF63692D870A}" srcOrd="2" destOrd="0" presId="urn:microsoft.com/office/officeart/2005/8/layout/hList9"/>
    <dgm:cxn modelId="{A7D6EE9F-4F64-41DA-B1E4-F4AFC64E3EBF}" type="presParOf" srcId="{A3DFFC8F-D4B5-4C46-95DA-49A0FE349CDD}" destId="{ADD1F197-CA02-4E27-8FB2-4990E38C7A03}" srcOrd="3" destOrd="0" presId="urn:microsoft.com/office/officeart/2005/8/layout/hList9"/>
    <dgm:cxn modelId="{A24B8287-EC36-4238-9ECC-78C87080FFD7}" type="presParOf" srcId="{A3DFFC8F-D4B5-4C46-95DA-49A0FE349CDD}" destId="{231F70E0-3C2D-4CA3-9C89-C51934330528}" srcOrd="4" destOrd="0" presId="urn:microsoft.com/office/officeart/2005/8/layout/hList9"/>
    <dgm:cxn modelId="{8E7B8B30-9F81-41DF-9F17-89FD075AD6FB}" type="presParOf" srcId="{A3DFFC8F-D4B5-4C46-95DA-49A0FE349CDD}" destId="{AE4DC81E-5785-4E50-AE86-C342CD86EF65}" srcOrd="5" destOrd="0" presId="urn:microsoft.com/office/officeart/2005/8/layout/hList9"/>
    <dgm:cxn modelId="{10623570-103B-4DD8-970A-56A54CB0350C}" type="presParOf" srcId="{A3DFFC8F-D4B5-4C46-95DA-49A0FE349CDD}" destId="{0F3D1865-9E21-4DFE-8FB9-EBAF021C3635}" srcOrd="6" destOrd="0" presId="urn:microsoft.com/office/officeart/2005/8/layout/hList9"/>
    <dgm:cxn modelId="{E4D5C8D3-1559-4094-B9CB-FAE8F21D7A2C}" type="presParOf" srcId="{0F3D1865-9E21-4DFE-8FB9-EBAF021C3635}" destId="{F28364AC-0E30-42C8-9E95-62E887FC8EFE}" srcOrd="0" destOrd="0" presId="urn:microsoft.com/office/officeart/2005/8/layout/hList9"/>
    <dgm:cxn modelId="{8BB0B244-934F-4A31-AB51-DC9488E2EEB6}" type="presParOf" srcId="{0F3D1865-9E21-4DFE-8FB9-EBAF021C3635}" destId="{40DD1930-AA16-4E0C-BD7B-3009C36FB996}" srcOrd="1" destOrd="0" presId="urn:microsoft.com/office/officeart/2005/8/layout/hList9"/>
    <dgm:cxn modelId="{4F334C7B-96D6-4360-8782-E74B6DE72B4E}" type="presParOf" srcId="{40DD1930-AA16-4E0C-BD7B-3009C36FB996}" destId="{7087EC5C-E768-4364-BAC2-411DA541E3E7}" srcOrd="0" destOrd="0" presId="urn:microsoft.com/office/officeart/2005/8/layout/hList9"/>
    <dgm:cxn modelId="{529C2A44-5056-4563-93D7-65724F69C6F7}" type="presParOf" srcId="{40DD1930-AA16-4E0C-BD7B-3009C36FB996}" destId="{37A5DF58-BE1C-4B13-A177-6C74E6891EEF}" srcOrd="1" destOrd="0" presId="urn:microsoft.com/office/officeart/2005/8/layout/hList9"/>
    <dgm:cxn modelId="{BEACB7F1-D9C1-4606-AF64-1FAC1BDDE00F}" type="presParOf" srcId="{0F3D1865-9E21-4DFE-8FB9-EBAF021C3635}" destId="{DC5F9F32-DC39-4FA6-8BC9-A62B27A529DD}" srcOrd="2" destOrd="0" presId="urn:microsoft.com/office/officeart/2005/8/layout/hList9"/>
    <dgm:cxn modelId="{9929405A-7D1C-4922-9318-6B8FDDD5EFA7}" type="presParOf" srcId="{DC5F9F32-DC39-4FA6-8BC9-A62B27A529DD}" destId="{A133B720-A5F7-4060-9DE4-AAA129D8706A}" srcOrd="0" destOrd="0" presId="urn:microsoft.com/office/officeart/2005/8/layout/hList9"/>
    <dgm:cxn modelId="{DB2D10A3-F47A-47F9-A1B1-BDA7AEBB091F}" type="presParOf" srcId="{DC5F9F32-DC39-4FA6-8BC9-A62B27A529DD}" destId="{867CEE28-4684-4960-BD91-5D74A9881A3F}" srcOrd="1" destOrd="0" presId="urn:microsoft.com/office/officeart/2005/8/layout/hList9"/>
    <dgm:cxn modelId="{C01B7138-037F-4BD6-A528-2FB1977EB564}" type="presParOf" srcId="{A3DFFC8F-D4B5-4C46-95DA-49A0FE349CDD}" destId="{A4CE4904-0158-4411-90EF-5C0EEB51AE09}" srcOrd="7" destOrd="0" presId="urn:microsoft.com/office/officeart/2005/8/layout/hList9"/>
    <dgm:cxn modelId="{4AB761DE-B87D-44BF-9F38-2D429B19369F}" type="presParOf" srcId="{A3DFFC8F-D4B5-4C46-95DA-49A0FE349CDD}" destId="{87B42F89-024D-47D9-8DB5-78F735B75E3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10F7050-1A91-43E2-A131-338DD6A869E3}" type="doc">
      <dgm:prSet loTypeId="urn:microsoft.com/office/officeart/2005/8/layout/vList3" loCatId="list" qsTypeId="urn:microsoft.com/office/officeart/2005/8/quickstyle/3d1" qsCatId="3D" csTypeId="urn:microsoft.com/office/officeart/2005/8/colors/colorful1" csCatId="colorful" phldr="1"/>
      <dgm:spPr/>
    </dgm:pt>
    <dgm:pt modelId="{84E23313-732B-4BB2-8156-80BC8C0884CD}">
      <dgm:prSet phldrT="[Texto]" custT="1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 lIns="360000" rIns="72000"/>
        <a:lstStyle/>
        <a:p>
          <a:pPr algn="just"/>
          <a:r>
            <a:rPr lang="es-ES" sz="2800" dirty="0" smtClean="0"/>
            <a:t>Es necesario adoptar una estrategia regional, teniendo en cuenta las particularidades locales, que impulse el desarrollo de los repositorios REA del Campus Virtual de Salud Pública.</a:t>
          </a:r>
          <a:endParaRPr lang="es-ES" sz="2800" dirty="0"/>
        </a:p>
      </dgm:t>
    </dgm:pt>
    <dgm:pt modelId="{08C8CB12-0F45-48F4-B9D1-5A3D9F7DE9F3}" type="parTrans" cxnId="{3FC610F3-D41D-44CE-8350-57B86962AFA9}">
      <dgm:prSet/>
      <dgm:spPr/>
      <dgm:t>
        <a:bodyPr/>
        <a:lstStyle/>
        <a:p>
          <a:endParaRPr lang="es-ES"/>
        </a:p>
      </dgm:t>
    </dgm:pt>
    <dgm:pt modelId="{A5FBADA7-5523-4C79-8B79-C4EB67D3E748}" type="sibTrans" cxnId="{3FC610F3-D41D-44CE-8350-57B86962AFA9}">
      <dgm:prSet/>
      <dgm:spPr/>
      <dgm:t>
        <a:bodyPr/>
        <a:lstStyle/>
        <a:p>
          <a:endParaRPr lang="es-ES"/>
        </a:p>
      </dgm:t>
    </dgm:pt>
    <dgm:pt modelId="{2D8677E0-7095-4395-BAFF-675D8623341A}">
      <dgm:prSet phldrT="[Texto]" custT="1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 lIns="360000" rIns="36000"/>
        <a:lstStyle/>
        <a:p>
          <a:pPr algn="just"/>
          <a:r>
            <a:rPr lang="es-ES" sz="2800" dirty="0" smtClean="0">
              <a:solidFill>
                <a:schemeClr val="tx1">
                  <a:lumMod val="85000"/>
                  <a:lumOff val="15000"/>
                </a:schemeClr>
              </a:solidFill>
            </a:rPr>
            <a:t>El CVSP, como red, y el Repositorio REA, como uno de sus componentes, deben formar parte de los procesos docentes con proyección nacional o regional.</a:t>
          </a:r>
          <a:endParaRPr lang="es-ES" sz="2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07FB4FD-7D07-4D51-98E9-2468C0785AFA}" type="parTrans" cxnId="{ACEFE1E8-EC56-4402-9237-57E3ED3F6D5E}">
      <dgm:prSet/>
      <dgm:spPr/>
      <dgm:t>
        <a:bodyPr/>
        <a:lstStyle/>
        <a:p>
          <a:endParaRPr lang="es-ES"/>
        </a:p>
      </dgm:t>
    </dgm:pt>
    <dgm:pt modelId="{AC324D6C-2574-4061-B690-E88926801CAD}" type="sibTrans" cxnId="{ACEFE1E8-EC56-4402-9237-57E3ED3F6D5E}">
      <dgm:prSet/>
      <dgm:spPr/>
      <dgm:t>
        <a:bodyPr/>
        <a:lstStyle/>
        <a:p>
          <a:endParaRPr lang="es-ES"/>
        </a:p>
      </dgm:t>
    </dgm:pt>
    <dgm:pt modelId="{95272AD1-B402-42E8-BE08-1981F6DCD673}" type="pres">
      <dgm:prSet presAssocID="{010F7050-1A91-43E2-A131-338DD6A869E3}" presName="linearFlow" presStyleCnt="0">
        <dgm:presLayoutVars>
          <dgm:dir/>
          <dgm:resizeHandles val="exact"/>
        </dgm:presLayoutVars>
      </dgm:prSet>
      <dgm:spPr/>
    </dgm:pt>
    <dgm:pt modelId="{7CCBC3A3-C56C-4C5E-A16A-0AC049A2F27E}" type="pres">
      <dgm:prSet presAssocID="{84E23313-732B-4BB2-8156-80BC8C0884CD}" presName="composit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32F069A1-A08A-459D-93D3-859BEE860695}" type="pres">
      <dgm:prSet presAssocID="{84E23313-732B-4BB2-8156-80BC8C0884CD}" presName="imgShp" presStyleLbl="fgImgPlace1" presStyleIdx="0" presStyleCnt="2" custLinFactNeighborX="-23546" custLinFactNeighborY="-10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scene3d>
          <a:camera prst="orthographicFront"/>
          <a:lightRig rig="flat" dir="t"/>
        </a:scene3d>
        <a:sp3d z="127000" prstMaterial="plastic">
          <a:bevelT w="88900" h="88900"/>
          <a:bevelB w="88900" h="31750"/>
        </a:sp3d>
      </dgm:spPr>
    </dgm:pt>
    <dgm:pt modelId="{62963A1B-0DB3-4161-91D3-DCB3FBED5B6A}" type="pres">
      <dgm:prSet presAssocID="{84E23313-732B-4BB2-8156-80BC8C0884CD}" presName="txShp" presStyleLbl="node1" presStyleIdx="0" presStyleCnt="2" custLinFactNeighborX="11270" custLinFactNeighborY="30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B312D2-1199-4EE5-BBA0-EAC003B6D9A6}" type="pres">
      <dgm:prSet presAssocID="{A5FBADA7-5523-4C79-8B79-C4EB67D3E748}" presName="spacing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9BDBF26C-0F4B-4378-837C-0E659371E151}" type="pres">
      <dgm:prSet presAssocID="{2D8677E0-7095-4395-BAFF-675D8623341A}" presName="composit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339758F8-0C17-4C7E-9AD9-0F1A65002AFA}" type="pres">
      <dgm:prSet presAssocID="{2D8677E0-7095-4395-BAFF-675D8623341A}" presName="imgShp" presStyleLbl="fgImgPlace1" presStyleIdx="1" presStyleCnt="2" custLinFactNeighborX="-17156" custLinFactNeighborY="-214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scene3d>
          <a:camera prst="orthographicFront"/>
          <a:lightRig rig="flat" dir="t"/>
        </a:scene3d>
        <a:sp3d z="127000" prstMaterial="plastic">
          <a:bevelT w="88900" h="88900"/>
          <a:bevelB w="88900" h="31750"/>
        </a:sp3d>
      </dgm:spPr>
    </dgm:pt>
    <dgm:pt modelId="{43D0CF9B-A051-46E4-8E91-28447808FF9E}" type="pres">
      <dgm:prSet presAssocID="{2D8677E0-7095-4395-BAFF-675D8623341A}" presName="txShp" presStyleLbl="node1" presStyleIdx="1" presStyleCnt="2" custLinFactNeighborX="11270" custLinFactNeighborY="10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1F2C7B1-A6E9-40ED-A9E1-F8327322BA75}" type="presOf" srcId="{010F7050-1A91-43E2-A131-338DD6A869E3}" destId="{95272AD1-B402-42E8-BE08-1981F6DCD673}" srcOrd="0" destOrd="0" presId="urn:microsoft.com/office/officeart/2005/8/layout/vList3"/>
    <dgm:cxn modelId="{945F8FB3-A3D3-4F92-9EEE-BC0486E7E5A5}" type="presOf" srcId="{2D8677E0-7095-4395-BAFF-675D8623341A}" destId="{43D0CF9B-A051-46E4-8E91-28447808FF9E}" srcOrd="0" destOrd="0" presId="urn:microsoft.com/office/officeart/2005/8/layout/vList3"/>
    <dgm:cxn modelId="{8FF9F820-1633-4B1A-8DEA-DA7BA266CC23}" type="presOf" srcId="{84E23313-732B-4BB2-8156-80BC8C0884CD}" destId="{62963A1B-0DB3-4161-91D3-DCB3FBED5B6A}" srcOrd="0" destOrd="0" presId="urn:microsoft.com/office/officeart/2005/8/layout/vList3"/>
    <dgm:cxn modelId="{3FC610F3-D41D-44CE-8350-57B86962AFA9}" srcId="{010F7050-1A91-43E2-A131-338DD6A869E3}" destId="{84E23313-732B-4BB2-8156-80BC8C0884CD}" srcOrd="0" destOrd="0" parTransId="{08C8CB12-0F45-48F4-B9D1-5A3D9F7DE9F3}" sibTransId="{A5FBADA7-5523-4C79-8B79-C4EB67D3E748}"/>
    <dgm:cxn modelId="{ACEFE1E8-EC56-4402-9237-57E3ED3F6D5E}" srcId="{010F7050-1A91-43E2-A131-338DD6A869E3}" destId="{2D8677E0-7095-4395-BAFF-675D8623341A}" srcOrd="1" destOrd="0" parTransId="{E07FB4FD-7D07-4D51-98E9-2468C0785AFA}" sibTransId="{AC324D6C-2574-4061-B690-E88926801CAD}"/>
    <dgm:cxn modelId="{096B5C1E-5C35-491D-87C9-607E39086C01}" type="presParOf" srcId="{95272AD1-B402-42E8-BE08-1981F6DCD673}" destId="{7CCBC3A3-C56C-4C5E-A16A-0AC049A2F27E}" srcOrd="0" destOrd="0" presId="urn:microsoft.com/office/officeart/2005/8/layout/vList3"/>
    <dgm:cxn modelId="{674C91D5-1037-40A4-9AE4-9044BA1C1337}" type="presParOf" srcId="{7CCBC3A3-C56C-4C5E-A16A-0AC049A2F27E}" destId="{32F069A1-A08A-459D-93D3-859BEE860695}" srcOrd="0" destOrd="0" presId="urn:microsoft.com/office/officeart/2005/8/layout/vList3"/>
    <dgm:cxn modelId="{8BED4249-94BC-4401-A3A7-1E8E5B654344}" type="presParOf" srcId="{7CCBC3A3-C56C-4C5E-A16A-0AC049A2F27E}" destId="{62963A1B-0DB3-4161-91D3-DCB3FBED5B6A}" srcOrd="1" destOrd="0" presId="urn:microsoft.com/office/officeart/2005/8/layout/vList3"/>
    <dgm:cxn modelId="{7DD9EAF1-075A-4016-A248-971F3AEB1850}" type="presParOf" srcId="{95272AD1-B402-42E8-BE08-1981F6DCD673}" destId="{AEB312D2-1199-4EE5-BBA0-EAC003B6D9A6}" srcOrd="1" destOrd="0" presId="urn:microsoft.com/office/officeart/2005/8/layout/vList3"/>
    <dgm:cxn modelId="{2BE51643-FAFF-4F62-A688-7A496FED101C}" type="presParOf" srcId="{95272AD1-B402-42E8-BE08-1981F6DCD673}" destId="{9BDBF26C-0F4B-4378-837C-0E659371E151}" srcOrd="2" destOrd="0" presId="urn:microsoft.com/office/officeart/2005/8/layout/vList3"/>
    <dgm:cxn modelId="{71A6ED91-AA5C-408F-8D47-248188774FF2}" type="presParOf" srcId="{9BDBF26C-0F4B-4378-837C-0E659371E151}" destId="{339758F8-0C17-4C7E-9AD9-0F1A65002AFA}" srcOrd="0" destOrd="0" presId="urn:microsoft.com/office/officeart/2005/8/layout/vList3"/>
    <dgm:cxn modelId="{3DCE860E-7D2B-4939-809A-182ED4FC7912}" type="presParOf" srcId="{9BDBF26C-0F4B-4378-837C-0E659371E151}" destId="{43D0CF9B-A051-46E4-8E91-28447808FF9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0F7050-1A91-43E2-A131-338DD6A869E3}" type="doc">
      <dgm:prSet loTypeId="urn:microsoft.com/office/officeart/2005/8/layout/vList3" loCatId="list" qsTypeId="urn:microsoft.com/office/officeart/2005/8/quickstyle/3d1" qsCatId="3D" csTypeId="urn:microsoft.com/office/officeart/2005/8/colors/colorful1" csCatId="colorful" phldr="1"/>
      <dgm:spPr/>
    </dgm:pt>
    <dgm:pt modelId="{24CED038-3A94-404C-BEB9-C8CDDE290161}">
      <dgm:prSet phldrT="[Texto]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 lIns="468000" rIns="108000" anchor="t" anchorCtr="0"/>
        <a:lstStyle/>
        <a:p>
          <a:pPr algn="just"/>
          <a:r>
            <a:rPr lang="es-ES" dirty="0" smtClean="0"/>
            <a:t>Formalizar, a través de cartas de entendimiento, el compromiso institucional en el desarrollo de los repositorios como vía efectiva de promover una adecuada gestión de información y conocimiento en salud en la región.</a:t>
          </a:r>
          <a:endParaRPr lang="es-ES" dirty="0"/>
        </a:p>
      </dgm:t>
    </dgm:pt>
    <dgm:pt modelId="{B9F55968-5210-433D-8A07-C54A9E79D392}" type="parTrans" cxnId="{BAE9C393-8F0C-4FE6-ACC8-4F3A3F9136CF}">
      <dgm:prSet/>
      <dgm:spPr/>
      <dgm:t>
        <a:bodyPr/>
        <a:lstStyle/>
        <a:p>
          <a:endParaRPr lang="es-ES"/>
        </a:p>
      </dgm:t>
    </dgm:pt>
    <dgm:pt modelId="{55CB200C-F1EB-4B49-A4FF-F77E14E9E95D}" type="sibTrans" cxnId="{BAE9C393-8F0C-4FE6-ACC8-4F3A3F9136CF}">
      <dgm:prSet/>
      <dgm:spPr/>
      <dgm:t>
        <a:bodyPr/>
        <a:lstStyle/>
        <a:p>
          <a:endParaRPr lang="es-ES"/>
        </a:p>
      </dgm:t>
    </dgm:pt>
    <dgm:pt modelId="{55C13F1B-10C0-4D13-8820-E86A09C38635}">
      <dgm:prSet phldrT="[Texto]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 lIns="468000" tIns="360000" rIns="72000" anchor="t" anchorCtr="0"/>
        <a:lstStyle/>
        <a:p>
          <a:pPr algn="just"/>
          <a:r>
            <a:rPr lang="es-ES" dirty="0" smtClean="0">
              <a:solidFill>
                <a:schemeClr val="tx1">
                  <a:lumMod val="85000"/>
                  <a:lumOff val="15000"/>
                </a:schemeClr>
              </a:solidFill>
            </a:rPr>
            <a:t>El aporte del personal de información resulta esencial en la calidad de los recursos que </a:t>
          </a:r>
          <a:r>
            <a:rPr lang="es-ES" smtClean="0">
              <a:solidFill>
                <a:schemeClr val="tx1">
                  <a:lumMod val="85000"/>
                  <a:lumOff val="15000"/>
                </a:schemeClr>
              </a:solidFill>
            </a:rPr>
            <a:t>se </a:t>
          </a:r>
          <a:r>
            <a:rPr lang="es-ES" smtClean="0">
              <a:solidFill>
                <a:schemeClr val="tx1">
                  <a:lumMod val="85000"/>
                  <a:lumOff val="15000"/>
                </a:schemeClr>
              </a:solidFill>
            </a:rPr>
            <a:t>suben </a:t>
          </a:r>
          <a:r>
            <a:rPr lang="es-ES" dirty="0" smtClean="0">
              <a:solidFill>
                <a:schemeClr val="tx1">
                  <a:lumMod val="85000"/>
                  <a:lumOff val="15000"/>
                </a:schemeClr>
              </a:solidFill>
            </a:rPr>
            <a:t>al Repositorio, así como para el adiestramiento a otros profesionales.</a:t>
          </a:r>
          <a:endParaRPr lang="es-E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DB4D5A1-395D-477F-AF1B-C465A46FA894}" type="parTrans" cxnId="{CD6A2E08-ECF3-4EDD-A368-289CA9DC346A}">
      <dgm:prSet/>
      <dgm:spPr/>
      <dgm:t>
        <a:bodyPr/>
        <a:lstStyle/>
        <a:p>
          <a:endParaRPr lang="es-ES"/>
        </a:p>
      </dgm:t>
    </dgm:pt>
    <dgm:pt modelId="{25EC503D-963B-4099-9C24-616E530035B4}" type="sibTrans" cxnId="{CD6A2E08-ECF3-4EDD-A368-289CA9DC346A}">
      <dgm:prSet/>
      <dgm:spPr/>
      <dgm:t>
        <a:bodyPr/>
        <a:lstStyle/>
        <a:p>
          <a:endParaRPr lang="es-ES"/>
        </a:p>
      </dgm:t>
    </dgm:pt>
    <dgm:pt modelId="{95272AD1-B402-42E8-BE08-1981F6DCD673}" type="pres">
      <dgm:prSet presAssocID="{010F7050-1A91-43E2-A131-338DD6A869E3}" presName="linearFlow" presStyleCnt="0">
        <dgm:presLayoutVars>
          <dgm:dir/>
          <dgm:resizeHandles val="exact"/>
        </dgm:presLayoutVars>
      </dgm:prSet>
      <dgm:spPr/>
    </dgm:pt>
    <dgm:pt modelId="{7A2A703E-DF5C-4095-9281-760AAC1937FC}" type="pres">
      <dgm:prSet presAssocID="{24CED038-3A94-404C-BEB9-C8CDDE290161}" presName="composit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FFDB51E5-BDFE-4A95-9E4F-E77CCC9023FC}" type="pres">
      <dgm:prSet presAssocID="{24CED038-3A94-404C-BEB9-C8CDDE290161}" presName="imgShp" presStyleLbl="fgImgPlace1" presStyleIdx="0" presStyleCnt="2" custLinFactNeighborX="-2781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scene3d>
          <a:camera prst="orthographicFront"/>
          <a:lightRig rig="flat" dir="t"/>
        </a:scene3d>
        <a:sp3d z="127000" prstMaterial="plastic">
          <a:bevelT w="88900" h="88900"/>
          <a:bevelB w="88900" h="31750"/>
        </a:sp3d>
      </dgm:spPr>
    </dgm:pt>
    <dgm:pt modelId="{69A515B9-1FD0-4E5F-AA33-0924916DA084}" type="pres">
      <dgm:prSet presAssocID="{24CED038-3A94-404C-BEB9-C8CDDE290161}" presName="txShp" presStyleLbl="node1" presStyleIdx="0" presStyleCnt="2" custLinFactNeighborX="81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EEF87A-2376-4015-A685-B99BAEC092D2}" type="pres">
      <dgm:prSet presAssocID="{55CB200C-F1EB-4B49-A4FF-F77E14E9E95D}" presName="spacing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E2B812A6-1F0D-4B12-8874-00188C91D16F}" type="pres">
      <dgm:prSet presAssocID="{55C13F1B-10C0-4D13-8820-E86A09C38635}" presName="composit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E03F3C4F-940A-4808-9701-7F49C3D98C15}" type="pres">
      <dgm:prSet presAssocID="{55C13F1B-10C0-4D13-8820-E86A09C38635}" presName="imgShp" presStyleLbl="fgImgPlace1" presStyleIdx="1" presStyleCnt="2" custLinFactNeighborX="-2781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scene3d>
          <a:camera prst="orthographicFront"/>
          <a:lightRig rig="flat" dir="t"/>
        </a:scene3d>
        <a:sp3d z="127000" prstMaterial="plastic">
          <a:bevelT w="88900" h="88900"/>
          <a:bevelB w="88900" h="31750"/>
        </a:sp3d>
      </dgm:spPr>
    </dgm:pt>
    <dgm:pt modelId="{BCDA68A9-B27B-4036-AEF8-D6BE100D60BE}" type="pres">
      <dgm:prSet presAssocID="{55C13F1B-10C0-4D13-8820-E86A09C38635}" presName="txShp" presStyleLbl="node1" presStyleIdx="1" presStyleCnt="2" custLinFactNeighborX="81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D6A2E08-ECF3-4EDD-A368-289CA9DC346A}" srcId="{010F7050-1A91-43E2-A131-338DD6A869E3}" destId="{55C13F1B-10C0-4D13-8820-E86A09C38635}" srcOrd="1" destOrd="0" parTransId="{4DB4D5A1-395D-477F-AF1B-C465A46FA894}" sibTransId="{25EC503D-963B-4099-9C24-616E530035B4}"/>
    <dgm:cxn modelId="{8092E154-A1C3-4B0F-B3B7-3FDFBC7354C4}" type="presOf" srcId="{55C13F1B-10C0-4D13-8820-E86A09C38635}" destId="{BCDA68A9-B27B-4036-AEF8-D6BE100D60BE}" srcOrd="0" destOrd="0" presId="urn:microsoft.com/office/officeart/2005/8/layout/vList3"/>
    <dgm:cxn modelId="{4B0BC91B-27E4-4493-98CC-40E3F49CBAF2}" type="presOf" srcId="{010F7050-1A91-43E2-A131-338DD6A869E3}" destId="{95272AD1-B402-42E8-BE08-1981F6DCD673}" srcOrd="0" destOrd="0" presId="urn:microsoft.com/office/officeart/2005/8/layout/vList3"/>
    <dgm:cxn modelId="{BAE9C393-8F0C-4FE6-ACC8-4F3A3F9136CF}" srcId="{010F7050-1A91-43E2-A131-338DD6A869E3}" destId="{24CED038-3A94-404C-BEB9-C8CDDE290161}" srcOrd="0" destOrd="0" parTransId="{B9F55968-5210-433D-8A07-C54A9E79D392}" sibTransId="{55CB200C-F1EB-4B49-A4FF-F77E14E9E95D}"/>
    <dgm:cxn modelId="{BF8142B7-5B74-4DBA-9194-C21F1639B065}" type="presOf" srcId="{24CED038-3A94-404C-BEB9-C8CDDE290161}" destId="{69A515B9-1FD0-4E5F-AA33-0924916DA084}" srcOrd="0" destOrd="0" presId="urn:microsoft.com/office/officeart/2005/8/layout/vList3"/>
    <dgm:cxn modelId="{489A2A7C-07C9-4565-A29F-910FC38B95AD}" type="presParOf" srcId="{95272AD1-B402-42E8-BE08-1981F6DCD673}" destId="{7A2A703E-DF5C-4095-9281-760AAC1937FC}" srcOrd="0" destOrd="0" presId="urn:microsoft.com/office/officeart/2005/8/layout/vList3"/>
    <dgm:cxn modelId="{E93C2E32-1A9D-4048-A6B4-CEA95B8B4B2B}" type="presParOf" srcId="{7A2A703E-DF5C-4095-9281-760AAC1937FC}" destId="{FFDB51E5-BDFE-4A95-9E4F-E77CCC9023FC}" srcOrd="0" destOrd="0" presId="urn:microsoft.com/office/officeart/2005/8/layout/vList3"/>
    <dgm:cxn modelId="{052460F2-4401-4AEA-B95B-F4B14F345B4D}" type="presParOf" srcId="{7A2A703E-DF5C-4095-9281-760AAC1937FC}" destId="{69A515B9-1FD0-4E5F-AA33-0924916DA084}" srcOrd="1" destOrd="0" presId="urn:microsoft.com/office/officeart/2005/8/layout/vList3"/>
    <dgm:cxn modelId="{3D1F0CAD-3496-4836-A9A6-2DFA70DC418E}" type="presParOf" srcId="{95272AD1-B402-42E8-BE08-1981F6DCD673}" destId="{7BEEF87A-2376-4015-A685-B99BAEC092D2}" srcOrd="1" destOrd="0" presId="urn:microsoft.com/office/officeart/2005/8/layout/vList3"/>
    <dgm:cxn modelId="{508E20CC-EE76-4C3A-B782-5F2EE44AB9AC}" type="presParOf" srcId="{95272AD1-B402-42E8-BE08-1981F6DCD673}" destId="{E2B812A6-1F0D-4B12-8874-00188C91D16F}" srcOrd="2" destOrd="0" presId="urn:microsoft.com/office/officeart/2005/8/layout/vList3"/>
    <dgm:cxn modelId="{F02AA964-62CA-4FAF-A747-0DACEC15219E}" type="presParOf" srcId="{E2B812A6-1F0D-4B12-8874-00188C91D16F}" destId="{E03F3C4F-940A-4808-9701-7F49C3D98C15}" srcOrd="0" destOrd="0" presId="urn:microsoft.com/office/officeart/2005/8/layout/vList3"/>
    <dgm:cxn modelId="{185DA006-D0D3-49B3-A3A8-1C6F5B676CDC}" type="presParOf" srcId="{E2B812A6-1F0D-4B12-8874-00188C91D16F}" destId="{BCDA68A9-B27B-4036-AEF8-D6BE100D60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4228B5-5E07-440D-8662-A081E65291BC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3030F9-A983-456D-A307-E68C1652D5A7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Dificultades</a:t>
          </a:r>
          <a:endParaRPr lang="es-ES" dirty="0">
            <a:solidFill>
              <a:schemeClr val="tx1"/>
            </a:solidFill>
          </a:endParaRPr>
        </a:p>
      </dgm:t>
    </dgm:pt>
    <dgm:pt modelId="{44140CED-1527-4384-AB6A-460AE8D3BDB1}" type="parTrans" cxnId="{0893280C-F979-4642-A7A0-D33A63A20198}">
      <dgm:prSet/>
      <dgm:spPr/>
      <dgm:t>
        <a:bodyPr/>
        <a:lstStyle/>
        <a:p>
          <a:endParaRPr lang="es-ES"/>
        </a:p>
      </dgm:t>
    </dgm:pt>
    <dgm:pt modelId="{CF5AF608-063D-4B3F-89D4-33221B996EFB}" type="sibTrans" cxnId="{0893280C-F979-4642-A7A0-D33A63A20198}">
      <dgm:prSet/>
      <dgm:spPr/>
      <dgm:t>
        <a:bodyPr/>
        <a:lstStyle/>
        <a:p>
          <a:endParaRPr lang="es-ES"/>
        </a:p>
      </dgm:t>
    </dgm:pt>
    <dgm:pt modelId="{4A8A7868-666B-47E7-AEB8-EA2237F12C87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Predominan artículos de revistas, pocos materiales educativos.</a:t>
          </a:r>
          <a:endParaRPr lang="es-ES" sz="2000" dirty="0">
            <a:solidFill>
              <a:schemeClr val="tx1"/>
            </a:solidFill>
          </a:endParaRPr>
        </a:p>
      </dgm:t>
    </dgm:pt>
    <dgm:pt modelId="{BC467DE2-97E1-41D4-A6BF-CBE1739BF618}" type="parTrans" cxnId="{A1E54722-8648-43A3-BB0B-7FDD88449854}">
      <dgm:prSet/>
      <dgm:spPr/>
      <dgm:t>
        <a:bodyPr/>
        <a:lstStyle/>
        <a:p>
          <a:endParaRPr lang="es-ES"/>
        </a:p>
      </dgm:t>
    </dgm:pt>
    <dgm:pt modelId="{70A78323-4B90-425B-9B21-59798633CDE9}" type="sibTrans" cxnId="{A1E54722-8648-43A3-BB0B-7FDD88449854}">
      <dgm:prSet/>
      <dgm:spPr/>
      <dgm:t>
        <a:bodyPr/>
        <a:lstStyle/>
        <a:p>
          <a:endParaRPr lang="es-ES"/>
        </a:p>
      </dgm:t>
    </dgm:pt>
    <dgm:pt modelId="{43492F24-D154-4F31-A146-F28C1308B69C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Necesidad de capacitación en conceptos y procedimientos sobre qué es un REA.</a:t>
          </a:r>
          <a:endParaRPr lang="es-ES" sz="2000" dirty="0">
            <a:solidFill>
              <a:schemeClr val="tx1"/>
            </a:solidFill>
          </a:endParaRPr>
        </a:p>
      </dgm:t>
    </dgm:pt>
    <dgm:pt modelId="{21840758-03B3-4A51-9703-AA55AF68DEF6}" type="parTrans" cxnId="{D102B2D4-7DF6-43FE-A10D-6C15E1F79F13}">
      <dgm:prSet/>
      <dgm:spPr/>
      <dgm:t>
        <a:bodyPr/>
        <a:lstStyle/>
        <a:p>
          <a:endParaRPr lang="es-ES"/>
        </a:p>
      </dgm:t>
    </dgm:pt>
    <dgm:pt modelId="{A8383ED0-59BE-4EE9-A7D6-27C8B2E0E746}" type="sibTrans" cxnId="{D102B2D4-7DF6-43FE-A10D-6C15E1F79F13}">
      <dgm:prSet/>
      <dgm:spPr/>
      <dgm:t>
        <a:bodyPr/>
        <a:lstStyle/>
        <a:p>
          <a:endParaRPr lang="es-ES"/>
        </a:p>
      </dgm:t>
    </dgm:pt>
    <dgm:pt modelId="{4C336711-DB1C-4AFF-BEEF-2914A4EE3E69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Materiales que no cumplen los requisitos de calidad necesarios.</a:t>
          </a:r>
          <a:endParaRPr lang="es-ES" sz="2000" dirty="0">
            <a:solidFill>
              <a:schemeClr val="tx1"/>
            </a:solidFill>
          </a:endParaRPr>
        </a:p>
      </dgm:t>
    </dgm:pt>
    <dgm:pt modelId="{1D2C1BA0-7852-4AC6-99C6-CE3098DA5AD8}" type="parTrans" cxnId="{FC7348DA-310E-45A8-A25D-919B22E1BD36}">
      <dgm:prSet/>
      <dgm:spPr/>
      <dgm:t>
        <a:bodyPr/>
        <a:lstStyle/>
        <a:p>
          <a:endParaRPr lang="es-ES"/>
        </a:p>
      </dgm:t>
    </dgm:pt>
    <dgm:pt modelId="{B2D51FD0-2482-4DB4-B88F-29E2C02CB1BB}" type="sibTrans" cxnId="{FC7348DA-310E-45A8-A25D-919B22E1BD36}">
      <dgm:prSet/>
      <dgm:spPr/>
      <dgm:t>
        <a:bodyPr/>
        <a:lstStyle/>
        <a:p>
          <a:endParaRPr lang="es-ES"/>
        </a:p>
      </dgm:t>
    </dgm:pt>
    <dgm:pt modelId="{75D2C7A1-374E-4F77-85B2-8020BDFDFC06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Difusión sobre las bondades del repositorio y posibilidades de contribuir a su desarrollo.</a:t>
          </a:r>
          <a:endParaRPr lang="es-ES" sz="2000" dirty="0">
            <a:solidFill>
              <a:schemeClr val="tx1"/>
            </a:solidFill>
          </a:endParaRPr>
        </a:p>
      </dgm:t>
    </dgm:pt>
    <dgm:pt modelId="{62A4E4A7-987D-417E-BCE6-6277845B42CC}" type="parTrans" cxnId="{89175F36-3C9F-4D3F-BF13-FB317A2AD294}">
      <dgm:prSet/>
      <dgm:spPr/>
      <dgm:t>
        <a:bodyPr/>
        <a:lstStyle/>
        <a:p>
          <a:endParaRPr lang="es-ES"/>
        </a:p>
      </dgm:t>
    </dgm:pt>
    <dgm:pt modelId="{062FB7E5-2D53-4787-B680-D92661C32D44}" type="sibTrans" cxnId="{89175F36-3C9F-4D3F-BF13-FB317A2AD294}">
      <dgm:prSet/>
      <dgm:spPr/>
      <dgm:t>
        <a:bodyPr/>
        <a:lstStyle/>
        <a:p>
          <a:endParaRPr lang="es-ES"/>
        </a:p>
      </dgm:t>
    </dgm:pt>
    <dgm:pt modelId="{BCDF3209-1B96-444B-8492-EB6D704237E1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Definición sobre los </a:t>
          </a:r>
          <a:r>
            <a:rPr lang="x-none" sz="2000" dirty="0" smtClean="0">
              <a:solidFill>
                <a:schemeClr val="tx1"/>
              </a:solidFill>
            </a:rPr>
            <a:t>procedimientos </a:t>
          </a:r>
          <a:r>
            <a:rPr lang="es-ES" sz="2000" dirty="0" smtClean="0">
              <a:solidFill>
                <a:schemeClr val="tx1"/>
              </a:solidFill>
            </a:rPr>
            <a:t>del </a:t>
          </a:r>
          <a:r>
            <a:rPr lang="x-none" sz="2000" dirty="0" smtClean="0">
              <a:solidFill>
                <a:schemeClr val="tx1"/>
              </a:solidFill>
            </a:rPr>
            <a:t>cómo hacer el dep</a:t>
          </a:r>
          <a:r>
            <a:rPr lang="es-ES" sz="2000" dirty="0" err="1" smtClean="0">
              <a:solidFill>
                <a:schemeClr val="tx1"/>
              </a:solidFill>
            </a:rPr>
            <a:t>ó</a:t>
          </a:r>
          <a:r>
            <a:rPr lang="x-none" sz="2000" dirty="0" smtClean="0">
              <a:solidFill>
                <a:schemeClr val="tx1"/>
              </a:solidFill>
            </a:rPr>
            <a:t>sito, tipos de recurso, clasificación.</a:t>
          </a:r>
          <a:endParaRPr lang="es-ES" sz="2000" dirty="0">
            <a:solidFill>
              <a:schemeClr val="tx1"/>
            </a:solidFill>
          </a:endParaRPr>
        </a:p>
      </dgm:t>
    </dgm:pt>
    <dgm:pt modelId="{51CA013E-BD64-4DD1-B357-C1391EF55F2C}" type="parTrans" cxnId="{2F2E5A5D-2177-40EE-85D3-C8E88D356F1B}">
      <dgm:prSet/>
      <dgm:spPr/>
      <dgm:t>
        <a:bodyPr/>
        <a:lstStyle/>
        <a:p>
          <a:endParaRPr lang="es-ES"/>
        </a:p>
      </dgm:t>
    </dgm:pt>
    <dgm:pt modelId="{827D5A93-377A-4210-B672-EE47D2E8F132}" type="sibTrans" cxnId="{2F2E5A5D-2177-40EE-85D3-C8E88D356F1B}">
      <dgm:prSet/>
      <dgm:spPr/>
      <dgm:t>
        <a:bodyPr/>
        <a:lstStyle/>
        <a:p>
          <a:endParaRPr lang="es-ES"/>
        </a:p>
      </dgm:t>
    </dgm:pt>
    <dgm:pt modelId="{3092C097-C245-4FE3-A20D-286622E35B7D}" type="pres">
      <dgm:prSet presAssocID="{4F4228B5-5E07-440D-8662-A081E65291B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5295DA-6AD0-48C5-B5D3-CA8504937A9C}" type="pres">
      <dgm:prSet presAssocID="{913030F9-A983-456D-A307-E68C1652D5A7}" presName="root1" presStyleCnt="0"/>
      <dgm:spPr/>
      <dgm:t>
        <a:bodyPr/>
        <a:lstStyle/>
        <a:p>
          <a:endParaRPr lang="es-ES"/>
        </a:p>
      </dgm:t>
    </dgm:pt>
    <dgm:pt modelId="{6CEB9E05-FD1A-4EED-A8AE-E25BF110319B}" type="pres">
      <dgm:prSet presAssocID="{913030F9-A983-456D-A307-E68C1652D5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F51F36-10C5-4D2F-9DCB-59D9ABA23A20}" type="pres">
      <dgm:prSet presAssocID="{913030F9-A983-456D-A307-E68C1652D5A7}" presName="level2hierChild" presStyleCnt="0"/>
      <dgm:spPr/>
      <dgm:t>
        <a:bodyPr/>
        <a:lstStyle/>
        <a:p>
          <a:endParaRPr lang="es-ES"/>
        </a:p>
      </dgm:t>
    </dgm:pt>
    <dgm:pt modelId="{4B47AE5A-C352-4D5A-938E-7C50CE02D86B}" type="pres">
      <dgm:prSet presAssocID="{BC467DE2-97E1-41D4-A6BF-CBE1739BF618}" presName="conn2-1" presStyleLbl="parChTrans1D2" presStyleIdx="0" presStyleCnt="5"/>
      <dgm:spPr/>
      <dgm:t>
        <a:bodyPr/>
        <a:lstStyle/>
        <a:p>
          <a:endParaRPr lang="es-ES"/>
        </a:p>
      </dgm:t>
    </dgm:pt>
    <dgm:pt modelId="{4F77131D-6FCC-4611-A4FD-BAEF11A70D19}" type="pres">
      <dgm:prSet presAssocID="{BC467DE2-97E1-41D4-A6BF-CBE1739BF618}" presName="connTx" presStyleLbl="parChTrans1D2" presStyleIdx="0" presStyleCnt="5"/>
      <dgm:spPr/>
      <dgm:t>
        <a:bodyPr/>
        <a:lstStyle/>
        <a:p>
          <a:endParaRPr lang="es-ES"/>
        </a:p>
      </dgm:t>
    </dgm:pt>
    <dgm:pt modelId="{B68B62BC-B7CB-4E02-9A9D-F6C29DDE5D86}" type="pres">
      <dgm:prSet presAssocID="{4A8A7868-666B-47E7-AEB8-EA2237F12C87}" presName="root2" presStyleCnt="0"/>
      <dgm:spPr/>
      <dgm:t>
        <a:bodyPr/>
        <a:lstStyle/>
        <a:p>
          <a:endParaRPr lang="es-ES"/>
        </a:p>
      </dgm:t>
    </dgm:pt>
    <dgm:pt modelId="{73DDFB60-7694-44A2-AEAE-9F57DC2A2A3C}" type="pres">
      <dgm:prSet presAssocID="{4A8A7868-666B-47E7-AEB8-EA2237F12C87}" presName="LevelTwoTextNode" presStyleLbl="node2" presStyleIdx="0" presStyleCnt="5" custScaleX="1199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5377B8-6C31-417E-BA3A-16B3DF9BCDD0}" type="pres">
      <dgm:prSet presAssocID="{4A8A7868-666B-47E7-AEB8-EA2237F12C87}" presName="level3hierChild" presStyleCnt="0"/>
      <dgm:spPr/>
      <dgm:t>
        <a:bodyPr/>
        <a:lstStyle/>
        <a:p>
          <a:endParaRPr lang="es-ES"/>
        </a:p>
      </dgm:t>
    </dgm:pt>
    <dgm:pt modelId="{F4C8BA9B-67FB-49F7-B3D1-5DA723377668}" type="pres">
      <dgm:prSet presAssocID="{21840758-03B3-4A51-9703-AA55AF68DEF6}" presName="conn2-1" presStyleLbl="parChTrans1D2" presStyleIdx="1" presStyleCnt="5"/>
      <dgm:spPr/>
      <dgm:t>
        <a:bodyPr/>
        <a:lstStyle/>
        <a:p>
          <a:endParaRPr lang="es-ES"/>
        </a:p>
      </dgm:t>
    </dgm:pt>
    <dgm:pt modelId="{AFBAAEE2-7B2F-4E51-8774-40480B103A99}" type="pres">
      <dgm:prSet presAssocID="{21840758-03B3-4A51-9703-AA55AF68DEF6}" presName="connTx" presStyleLbl="parChTrans1D2" presStyleIdx="1" presStyleCnt="5"/>
      <dgm:spPr/>
      <dgm:t>
        <a:bodyPr/>
        <a:lstStyle/>
        <a:p>
          <a:endParaRPr lang="es-ES"/>
        </a:p>
      </dgm:t>
    </dgm:pt>
    <dgm:pt modelId="{0EF43482-4B63-4B7F-AB10-5CF6183900D5}" type="pres">
      <dgm:prSet presAssocID="{43492F24-D154-4F31-A146-F28C1308B69C}" presName="root2" presStyleCnt="0"/>
      <dgm:spPr/>
      <dgm:t>
        <a:bodyPr/>
        <a:lstStyle/>
        <a:p>
          <a:endParaRPr lang="es-ES"/>
        </a:p>
      </dgm:t>
    </dgm:pt>
    <dgm:pt modelId="{9813F9D8-D07B-4C2E-B565-48AA87B12D59}" type="pres">
      <dgm:prSet presAssocID="{43492F24-D154-4F31-A146-F28C1308B69C}" presName="LevelTwoTextNode" presStyleLbl="node2" presStyleIdx="1" presStyleCnt="5" custScaleX="1199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0F162DA-C5B5-483D-B251-7A10AF117E07}" type="pres">
      <dgm:prSet presAssocID="{43492F24-D154-4F31-A146-F28C1308B69C}" presName="level3hierChild" presStyleCnt="0"/>
      <dgm:spPr/>
      <dgm:t>
        <a:bodyPr/>
        <a:lstStyle/>
        <a:p>
          <a:endParaRPr lang="es-ES"/>
        </a:p>
      </dgm:t>
    </dgm:pt>
    <dgm:pt modelId="{20426820-85BC-4595-8B97-A56FC469F540}" type="pres">
      <dgm:prSet presAssocID="{1D2C1BA0-7852-4AC6-99C6-CE3098DA5AD8}" presName="conn2-1" presStyleLbl="parChTrans1D2" presStyleIdx="2" presStyleCnt="5"/>
      <dgm:spPr/>
      <dgm:t>
        <a:bodyPr/>
        <a:lstStyle/>
        <a:p>
          <a:endParaRPr lang="es-ES"/>
        </a:p>
      </dgm:t>
    </dgm:pt>
    <dgm:pt modelId="{DCBA5092-5DE0-4994-B18A-86D038B1E99F}" type="pres">
      <dgm:prSet presAssocID="{1D2C1BA0-7852-4AC6-99C6-CE3098DA5AD8}" presName="connTx" presStyleLbl="parChTrans1D2" presStyleIdx="2" presStyleCnt="5"/>
      <dgm:spPr/>
      <dgm:t>
        <a:bodyPr/>
        <a:lstStyle/>
        <a:p>
          <a:endParaRPr lang="es-ES"/>
        </a:p>
      </dgm:t>
    </dgm:pt>
    <dgm:pt modelId="{19F3B79B-5DD8-4FEB-B4CD-6A5DBAEDBE44}" type="pres">
      <dgm:prSet presAssocID="{4C336711-DB1C-4AFF-BEEF-2914A4EE3E69}" presName="root2" presStyleCnt="0"/>
      <dgm:spPr/>
      <dgm:t>
        <a:bodyPr/>
        <a:lstStyle/>
        <a:p>
          <a:endParaRPr lang="es-ES"/>
        </a:p>
      </dgm:t>
    </dgm:pt>
    <dgm:pt modelId="{9EAA3D20-5CFF-4640-9BB1-F67ED1900A8D}" type="pres">
      <dgm:prSet presAssocID="{4C336711-DB1C-4AFF-BEEF-2914A4EE3E69}" presName="LevelTwoTextNode" presStyleLbl="node2" presStyleIdx="2" presStyleCnt="5" custScaleX="1195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06BED91-266E-4913-A07A-BFF53FFBAC68}" type="pres">
      <dgm:prSet presAssocID="{4C336711-DB1C-4AFF-BEEF-2914A4EE3E69}" presName="level3hierChild" presStyleCnt="0"/>
      <dgm:spPr/>
      <dgm:t>
        <a:bodyPr/>
        <a:lstStyle/>
        <a:p>
          <a:endParaRPr lang="es-ES"/>
        </a:p>
      </dgm:t>
    </dgm:pt>
    <dgm:pt modelId="{6D02CA63-D1AE-4A38-8028-80EB004B0CF9}" type="pres">
      <dgm:prSet presAssocID="{62A4E4A7-987D-417E-BCE6-6277845B42CC}" presName="conn2-1" presStyleLbl="parChTrans1D2" presStyleIdx="3" presStyleCnt="5"/>
      <dgm:spPr/>
      <dgm:t>
        <a:bodyPr/>
        <a:lstStyle/>
        <a:p>
          <a:endParaRPr lang="es-ES"/>
        </a:p>
      </dgm:t>
    </dgm:pt>
    <dgm:pt modelId="{AD4B78F0-FE1D-4EB3-827F-5095DFF6DAFD}" type="pres">
      <dgm:prSet presAssocID="{62A4E4A7-987D-417E-BCE6-6277845B42CC}" presName="connTx" presStyleLbl="parChTrans1D2" presStyleIdx="3" presStyleCnt="5"/>
      <dgm:spPr/>
      <dgm:t>
        <a:bodyPr/>
        <a:lstStyle/>
        <a:p>
          <a:endParaRPr lang="es-ES"/>
        </a:p>
      </dgm:t>
    </dgm:pt>
    <dgm:pt modelId="{58D0A17D-62DA-4DD3-B8A5-2E90FF93AF58}" type="pres">
      <dgm:prSet presAssocID="{75D2C7A1-374E-4F77-85B2-8020BDFDFC06}" presName="root2" presStyleCnt="0"/>
      <dgm:spPr/>
      <dgm:t>
        <a:bodyPr/>
        <a:lstStyle/>
        <a:p>
          <a:endParaRPr lang="es-ES"/>
        </a:p>
      </dgm:t>
    </dgm:pt>
    <dgm:pt modelId="{0752E1F9-3EEF-4AA5-A747-181554E35FC9}" type="pres">
      <dgm:prSet presAssocID="{75D2C7A1-374E-4F77-85B2-8020BDFDFC06}" presName="LevelTwoTextNode" presStyleLbl="node2" presStyleIdx="3" presStyleCnt="5" custScaleX="1199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F88ACC-E51D-45FF-831B-97E21246C09F}" type="pres">
      <dgm:prSet presAssocID="{75D2C7A1-374E-4F77-85B2-8020BDFDFC06}" presName="level3hierChild" presStyleCnt="0"/>
      <dgm:spPr/>
      <dgm:t>
        <a:bodyPr/>
        <a:lstStyle/>
        <a:p>
          <a:endParaRPr lang="es-ES"/>
        </a:p>
      </dgm:t>
    </dgm:pt>
    <dgm:pt modelId="{8D20D591-9035-4D6D-81D4-EA974528F29A}" type="pres">
      <dgm:prSet presAssocID="{51CA013E-BD64-4DD1-B357-C1391EF55F2C}" presName="conn2-1" presStyleLbl="parChTrans1D2" presStyleIdx="4" presStyleCnt="5"/>
      <dgm:spPr/>
      <dgm:t>
        <a:bodyPr/>
        <a:lstStyle/>
        <a:p>
          <a:endParaRPr lang="es-ES"/>
        </a:p>
      </dgm:t>
    </dgm:pt>
    <dgm:pt modelId="{0AAC8252-C3D0-47B9-B972-6F55676956DA}" type="pres">
      <dgm:prSet presAssocID="{51CA013E-BD64-4DD1-B357-C1391EF55F2C}" presName="connTx" presStyleLbl="parChTrans1D2" presStyleIdx="4" presStyleCnt="5"/>
      <dgm:spPr/>
      <dgm:t>
        <a:bodyPr/>
        <a:lstStyle/>
        <a:p>
          <a:endParaRPr lang="es-ES"/>
        </a:p>
      </dgm:t>
    </dgm:pt>
    <dgm:pt modelId="{886A9BB4-9328-4C90-A9BD-220AF8D1E876}" type="pres">
      <dgm:prSet presAssocID="{BCDF3209-1B96-444B-8492-EB6D704237E1}" presName="root2" presStyleCnt="0"/>
      <dgm:spPr/>
      <dgm:t>
        <a:bodyPr/>
        <a:lstStyle/>
        <a:p>
          <a:endParaRPr lang="es-ES"/>
        </a:p>
      </dgm:t>
    </dgm:pt>
    <dgm:pt modelId="{886EA210-B607-4B9B-BDC3-C9978F6E2C1C}" type="pres">
      <dgm:prSet presAssocID="{BCDF3209-1B96-444B-8492-EB6D704237E1}" presName="LevelTwoTextNode" presStyleLbl="node2" presStyleIdx="4" presStyleCnt="5" custScaleX="1195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EAA62F-3864-476E-A21E-9C476B96A7C4}" type="pres">
      <dgm:prSet presAssocID="{BCDF3209-1B96-444B-8492-EB6D704237E1}" presName="level3hierChild" presStyleCnt="0"/>
      <dgm:spPr/>
      <dgm:t>
        <a:bodyPr/>
        <a:lstStyle/>
        <a:p>
          <a:endParaRPr lang="es-ES"/>
        </a:p>
      </dgm:t>
    </dgm:pt>
  </dgm:ptLst>
  <dgm:cxnLst>
    <dgm:cxn modelId="{8A0F9564-4451-4FF4-A401-910D18C50B5A}" type="presOf" srcId="{BC467DE2-97E1-41D4-A6BF-CBE1739BF618}" destId="{4B47AE5A-C352-4D5A-938E-7C50CE02D86B}" srcOrd="0" destOrd="0" presId="urn:microsoft.com/office/officeart/2008/layout/HorizontalMultiLevelHierarchy"/>
    <dgm:cxn modelId="{3E3DBC8C-3C5B-4152-93D4-9EB66C89BDAB}" type="presOf" srcId="{51CA013E-BD64-4DD1-B357-C1391EF55F2C}" destId="{8D20D591-9035-4D6D-81D4-EA974528F29A}" srcOrd="0" destOrd="0" presId="urn:microsoft.com/office/officeart/2008/layout/HorizontalMultiLevelHierarchy"/>
    <dgm:cxn modelId="{0893280C-F979-4642-A7A0-D33A63A20198}" srcId="{4F4228B5-5E07-440D-8662-A081E65291BC}" destId="{913030F9-A983-456D-A307-E68C1652D5A7}" srcOrd="0" destOrd="0" parTransId="{44140CED-1527-4384-AB6A-460AE8D3BDB1}" sibTransId="{CF5AF608-063D-4B3F-89D4-33221B996EFB}"/>
    <dgm:cxn modelId="{2F2E5A5D-2177-40EE-85D3-C8E88D356F1B}" srcId="{913030F9-A983-456D-A307-E68C1652D5A7}" destId="{BCDF3209-1B96-444B-8492-EB6D704237E1}" srcOrd="4" destOrd="0" parTransId="{51CA013E-BD64-4DD1-B357-C1391EF55F2C}" sibTransId="{827D5A93-377A-4210-B672-EE47D2E8F132}"/>
    <dgm:cxn modelId="{89175F36-3C9F-4D3F-BF13-FB317A2AD294}" srcId="{913030F9-A983-456D-A307-E68C1652D5A7}" destId="{75D2C7A1-374E-4F77-85B2-8020BDFDFC06}" srcOrd="3" destOrd="0" parTransId="{62A4E4A7-987D-417E-BCE6-6277845B42CC}" sibTransId="{062FB7E5-2D53-4787-B680-D92661C32D44}"/>
    <dgm:cxn modelId="{BD753A7B-152C-4E51-840C-63771612FF7E}" type="presOf" srcId="{1D2C1BA0-7852-4AC6-99C6-CE3098DA5AD8}" destId="{20426820-85BC-4595-8B97-A56FC469F540}" srcOrd="0" destOrd="0" presId="urn:microsoft.com/office/officeart/2008/layout/HorizontalMultiLevelHierarchy"/>
    <dgm:cxn modelId="{BB06F302-7BE8-40C4-B0E1-64FAE28F2DF4}" type="presOf" srcId="{62A4E4A7-987D-417E-BCE6-6277845B42CC}" destId="{AD4B78F0-FE1D-4EB3-827F-5095DFF6DAFD}" srcOrd="1" destOrd="0" presId="urn:microsoft.com/office/officeart/2008/layout/HorizontalMultiLevelHierarchy"/>
    <dgm:cxn modelId="{03460DD1-9771-4B81-9724-F5FE7255C48F}" type="presOf" srcId="{913030F9-A983-456D-A307-E68C1652D5A7}" destId="{6CEB9E05-FD1A-4EED-A8AE-E25BF110319B}" srcOrd="0" destOrd="0" presId="urn:microsoft.com/office/officeart/2008/layout/HorizontalMultiLevelHierarchy"/>
    <dgm:cxn modelId="{3B5C9BE8-AEA4-49EF-BC0B-5D7D803ED4AF}" type="presOf" srcId="{1D2C1BA0-7852-4AC6-99C6-CE3098DA5AD8}" destId="{DCBA5092-5DE0-4994-B18A-86D038B1E99F}" srcOrd="1" destOrd="0" presId="urn:microsoft.com/office/officeart/2008/layout/HorizontalMultiLevelHierarchy"/>
    <dgm:cxn modelId="{A05D710F-9A8A-4064-B784-5417BF1FBA7C}" type="presOf" srcId="{75D2C7A1-374E-4F77-85B2-8020BDFDFC06}" destId="{0752E1F9-3EEF-4AA5-A747-181554E35FC9}" srcOrd="0" destOrd="0" presId="urn:microsoft.com/office/officeart/2008/layout/HorizontalMultiLevelHierarchy"/>
    <dgm:cxn modelId="{FC7348DA-310E-45A8-A25D-919B22E1BD36}" srcId="{913030F9-A983-456D-A307-E68C1652D5A7}" destId="{4C336711-DB1C-4AFF-BEEF-2914A4EE3E69}" srcOrd="2" destOrd="0" parTransId="{1D2C1BA0-7852-4AC6-99C6-CE3098DA5AD8}" sibTransId="{B2D51FD0-2482-4DB4-B88F-29E2C02CB1BB}"/>
    <dgm:cxn modelId="{1B1BEEE2-ADBE-422D-8706-C4FA3BE2FC59}" type="presOf" srcId="{4F4228B5-5E07-440D-8662-A081E65291BC}" destId="{3092C097-C245-4FE3-A20D-286622E35B7D}" srcOrd="0" destOrd="0" presId="urn:microsoft.com/office/officeart/2008/layout/HorizontalMultiLevelHierarchy"/>
    <dgm:cxn modelId="{CE80567D-9838-4906-AE7C-BE2174C8FEB1}" type="presOf" srcId="{21840758-03B3-4A51-9703-AA55AF68DEF6}" destId="{F4C8BA9B-67FB-49F7-B3D1-5DA723377668}" srcOrd="0" destOrd="0" presId="urn:microsoft.com/office/officeart/2008/layout/HorizontalMultiLevelHierarchy"/>
    <dgm:cxn modelId="{D988DB86-411D-4DF1-ABE8-49034DF71B59}" type="presOf" srcId="{BC467DE2-97E1-41D4-A6BF-CBE1739BF618}" destId="{4F77131D-6FCC-4611-A4FD-BAEF11A70D19}" srcOrd="1" destOrd="0" presId="urn:microsoft.com/office/officeart/2008/layout/HorizontalMultiLevelHierarchy"/>
    <dgm:cxn modelId="{D102B2D4-7DF6-43FE-A10D-6C15E1F79F13}" srcId="{913030F9-A983-456D-A307-E68C1652D5A7}" destId="{43492F24-D154-4F31-A146-F28C1308B69C}" srcOrd="1" destOrd="0" parTransId="{21840758-03B3-4A51-9703-AA55AF68DEF6}" sibTransId="{A8383ED0-59BE-4EE9-A7D6-27C8B2E0E746}"/>
    <dgm:cxn modelId="{D113A2D3-4B82-4871-B2FE-EE4D5FE3DDA8}" type="presOf" srcId="{4C336711-DB1C-4AFF-BEEF-2914A4EE3E69}" destId="{9EAA3D20-5CFF-4640-9BB1-F67ED1900A8D}" srcOrd="0" destOrd="0" presId="urn:microsoft.com/office/officeart/2008/layout/HorizontalMultiLevelHierarchy"/>
    <dgm:cxn modelId="{1FA09515-9FCF-4CFB-9057-B782E91CAF1A}" type="presOf" srcId="{4A8A7868-666B-47E7-AEB8-EA2237F12C87}" destId="{73DDFB60-7694-44A2-AEAE-9F57DC2A2A3C}" srcOrd="0" destOrd="0" presId="urn:microsoft.com/office/officeart/2008/layout/HorizontalMultiLevelHierarchy"/>
    <dgm:cxn modelId="{AD084863-3ED2-48B6-8C31-E66595A65B09}" type="presOf" srcId="{21840758-03B3-4A51-9703-AA55AF68DEF6}" destId="{AFBAAEE2-7B2F-4E51-8774-40480B103A99}" srcOrd="1" destOrd="0" presId="urn:microsoft.com/office/officeart/2008/layout/HorizontalMultiLevelHierarchy"/>
    <dgm:cxn modelId="{A1E54722-8648-43A3-BB0B-7FDD88449854}" srcId="{913030F9-A983-456D-A307-E68C1652D5A7}" destId="{4A8A7868-666B-47E7-AEB8-EA2237F12C87}" srcOrd="0" destOrd="0" parTransId="{BC467DE2-97E1-41D4-A6BF-CBE1739BF618}" sibTransId="{70A78323-4B90-425B-9B21-59798633CDE9}"/>
    <dgm:cxn modelId="{2C613E95-E59D-4326-9924-166AAA7932C4}" type="presOf" srcId="{BCDF3209-1B96-444B-8492-EB6D704237E1}" destId="{886EA210-B607-4B9B-BDC3-C9978F6E2C1C}" srcOrd="0" destOrd="0" presId="urn:microsoft.com/office/officeart/2008/layout/HorizontalMultiLevelHierarchy"/>
    <dgm:cxn modelId="{A7B07DE0-AF70-4EFD-9EAE-B84BA19DF4E2}" type="presOf" srcId="{43492F24-D154-4F31-A146-F28C1308B69C}" destId="{9813F9D8-D07B-4C2E-B565-48AA87B12D59}" srcOrd="0" destOrd="0" presId="urn:microsoft.com/office/officeart/2008/layout/HorizontalMultiLevelHierarchy"/>
    <dgm:cxn modelId="{FDC05B8B-7E97-4670-8BD5-63B2C6A62943}" type="presOf" srcId="{62A4E4A7-987D-417E-BCE6-6277845B42CC}" destId="{6D02CA63-D1AE-4A38-8028-80EB004B0CF9}" srcOrd="0" destOrd="0" presId="urn:microsoft.com/office/officeart/2008/layout/HorizontalMultiLevelHierarchy"/>
    <dgm:cxn modelId="{9A881B8C-A262-4E02-9524-D5C240B391DD}" type="presOf" srcId="{51CA013E-BD64-4DD1-B357-C1391EF55F2C}" destId="{0AAC8252-C3D0-47B9-B972-6F55676956DA}" srcOrd="1" destOrd="0" presId="urn:microsoft.com/office/officeart/2008/layout/HorizontalMultiLevelHierarchy"/>
    <dgm:cxn modelId="{8D01B8A9-561F-4B5D-A80A-FEF7F147C7F6}" type="presParOf" srcId="{3092C097-C245-4FE3-A20D-286622E35B7D}" destId="{285295DA-6AD0-48C5-B5D3-CA8504937A9C}" srcOrd="0" destOrd="0" presId="urn:microsoft.com/office/officeart/2008/layout/HorizontalMultiLevelHierarchy"/>
    <dgm:cxn modelId="{0AC03ED0-B958-4F9D-8880-477421C77197}" type="presParOf" srcId="{285295DA-6AD0-48C5-B5D3-CA8504937A9C}" destId="{6CEB9E05-FD1A-4EED-A8AE-E25BF110319B}" srcOrd="0" destOrd="0" presId="urn:microsoft.com/office/officeart/2008/layout/HorizontalMultiLevelHierarchy"/>
    <dgm:cxn modelId="{36BF432B-B7AA-4501-876C-E6B41AD58FD7}" type="presParOf" srcId="{285295DA-6AD0-48C5-B5D3-CA8504937A9C}" destId="{0EF51F36-10C5-4D2F-9DCB-59D9ABA23A20}" srcOrd="1" destOrd="0" presId="urn:microsoft.com/office/officeart/2008/layout/HorizontalMultiLevelHierarchy"/>
    <dgm:cxn modelId="{DFFD10B7-E181-4AAA-9361-2CB46F51F8D3}" type="presParOf" srcId="{0EF51F36-10C5-4D2F-9DCB-59D9ABA23A20}" destId="{4B47AE5A-C352-4D5A-938E-7C50CE02D86B}" srcOrd="0" destOrd="0" presId="urn:microsoft.com/office/officeart/2008/layout/HorizontalMultiLevelHierarchy"/>
    <dgm:cxn modelId="{95B683C4-4593-443B-9C76-EAA50DE490B4}" type="presParOf" srcId="{4B47AE5A-C352-4D5A-938E-7C50CE02D86B}" destId="{4F77131D-6FCC-4611-A4FD-BAEF11A70D19}" srcOrd="0" destOrd="0" presId="urn:microsoft.com/office/officeart/2008/layout/HorizontalMultiLevelHierarchy"/>
    <dgm:cxn modelId="{72208153-DFE2-4F55-AB30-26010D657D55}" type="presParOf" srcId="{0EF51F36-10C5-4D2F-9DCB-59D9ABA23A20}" destId="{B68B62BC-B7CB-4E02-9A9D-F6C29DDE5D86}" srcOrd="1" destOrd="0" presId="urn:microsoft.com/office/officeart/2008/layout/HorizontalMultiLevelHierarchy"/>
    <dgm:cxn modelId="{C4925CB7-FA2F-4E72-AE42-245486D4C39F}" type="presParOf" srcId="{B68B62BC-B7CB-4E02-9A9D-F6C29DDE5D86}" destId="{73DDFB60-7694-44A2-AEAE-9F57DC2A2A3C}" srcOrd="0" destOrd="0" presId="urn:microsoft.com/office/officeart/2008/layout/HorizontalMultiLevelHierarchy"/>
    <dgm:cxn modelId="{A3157422-B073-4FCD-9E25-4D5DB0BCA440}" type="presParOf" srcId="{B68B62BC-B7CB-4E02-9A9D-F6C29DDE5D86}" destId="{545377B8-6C31-417E-BA3A-16B3DF9BCDD0}" srcOrd="1" destOrd="0" presId="urn:microsoft.com/office/officeart/2008/layout/HorizontalMultiLevelHierarchy"/>
    <dgm:cxn modelId="{0854F11F-DC1F-4F6C-A3C0-BB0A6B4C167F}" type="presParOf" srcId="{0EF51F36-10C5-4D2F-9DCB-59D9ABA23A20}" destId="{F4C8BA9B-67FB-49F7-B3D1-5DA723377668}" srcOrd="2" destOrd="0" presId="urn:microsoft.com/office/officeart/2008/layout/HorizontalMultiLevelHierarchy"/>
    <dgm:cxn modelId="{BF34BB92-AF27-46ED-A3C2-6594F8CA659A}" type="presParOf" srcId="{F4C8BA9B-67FB-49F7-B3D1-5DA723377668}" destId="{AFBAAEE2-7B2F-4E51-8774-40480B103A99}" srcOrd="0" destOrd="0" presId="urn:microsoft.com/office/officeart/2008/layout/HorizontalMultiLevelHierarchy"/>
    <dgm:cxn modelId="{8DA7660B-E535-4BA5-A872-8508C94F44B7}" type="presParOf" srcId="{0EF51F36-10C5-4D2F-9DCB-59D9ABA23A20}" destId="{0EF43482-4B63-4B7F-AB10-5CF6183900D5}" srcOrd="3" destOrd="0" presId="urn:microsoft.com/office/officeart/2008/layout/HorizontalMultiLevelHierarchy"/>
    <dgm:cxn modelId="{F8616D5A-7B04-443B-BAAE-325B4ADF6206}" type="presParOf" srcId="{0EF43482-4B63-4B7F-AB10-5CF6183900D5}" destId="{9813F9D8-D07B-4C2E-B565-48AA87B12D59}" srcOrd="0" destOrd="0" presId="urn:microsoft.com/office/officeart/2008/layout/HorizontalMultiLevelHierarchy"/>
    <dgm:cxn modelId="{2FE5C706-DF84-40C6-BAE4-CE3334CC6555}" type="presParOf" srcId="{0EF43482-4B63-4B7F-AB10-5CF6183900D5}" destId="{40F162DA-C5B5-483D-B251-7A10AF117E07}" srcOrd="1" destOrd="0" presId="urn:microsoft.com/office/officeart/2008/layout/HorizontalMultiLevelHierarchy"/>
    <dgm:cxn modelId="{4C54B71B-87DB-4FCD-892A-3CC3CE6AD073}" type="presParOf" srcId="{0EF51F36-10C5-4D2F-9DCB-59D9ABA23A20}" destId="{20426820-85BC-4595-8B97-A56FC469F540}" srcOrd="4" destOrd="0" presId="urn:microsoft.com/office/officeart/2008/layout/HorizontalMultiLevelHierarchy"/>
    <dgm:cxn modelId="{982F50AB-89F7-4CDF-8095-DE80AE151D5D}" type="presParOf" srcId="{20426820-85BC-4595-8B97-A56FC469F540}" destId="{DCBA5092-5DE0-4994-B18A-86D038B1E99F}" srcOrd="0" destOrd="0" presId="urn:microsoft.com/office/officeart/2008/layout/HorizontalMultiLevelHierarchy"/>
    <dgm:cxn modelId="{C93EC0EC-A173-45BF-AE72-0E819174591A}" type="presParOf" srcId="{0EF51F36-10C5-4D2F-9DCB-59D9ABA23A20}" destId="{19F3B79B-5DD8-4FEB-B4CD-6A5DBAEDBE44}" srcOrd="5" destOrd="0" presId="urn:microsoft.com/office/officeart/2008/layout/HorizontalMultiLevelHierarchy"/>
    <dgm:cxn modelId="{4B755D1B-D2A2-49CE-8A8E-6239E8B180C7}" type="presParOf" srcId="{19F3B79B-5DD8-4FEB-B4CD-6A5DBAEDBE44}" destId="{9EAA3D20-5CFF-4640-9BB1-F67ED1900A8D}" srcOrd="0" destOrd="0" presId="urn:microsoft.com/office/officeart/2008/layout/HorizontalMultiLevelHierarchy"/>
    <dgm:cxn modelId="{F9609FCA-CCD9-45FE-BE80-EA5060117FAB}" type="presParOf" srcId="{19F3B79B-5DD8-4FEB-B4CD-6A5DBAEDBE44}" destId="{006BED91-266E-4913-A07A-BFF53FFBAC68}" srcOrd="1" destOrd="0" presId="urn:microsoft.com/office/officeart/2008/layout/HorizontalMultiLevelHierarchy"/>
    <dgm:cxn modelId="{BFA14A5E-CF02-4903-9C89-1949D948F17D}" type="presParOf" srcId="{0EF51F36-10C5-4D2F-9DCB-59D9ABA23A20}" destId="{6D02CA63-D1AE-4A38-8028-80EB004B0CF9}" srcOrd="6" destOrd="0" presId="urn:microsoft.com/office/officeart/2008/layout/HorizontalMultiLevelHierarchy"/>
    <dgm:cxn modelId="{B21B5539-4BA2-481B-A0F2-01EE2D436EDD}" type="presParOf" srcId="{6D02CA63-D1AE-4A38-8028-80EB004B0CF9}" destId="{AD4B78F0-FE1D-4EB3-827F-5095DFF6DAFD}" srcOrd="0" destOrd="0" presId="urn:microsoft.com/office/officeart/2008/layout/HorizontalMultiLevelHierarchy"/>
    <dgm:cxn modelId="{4ACB77C5-0D7D-4E17-A918-498053EC63E1}" type="presParOf" srcId="{0EF51F36-10C5-4D2F-9DCB-59D9ABA23A20}" destId="{58D0A17D-62DA-4DD3-B8A5-2E90FF93AF58}" srcOrd="7" destOrd="0" presId="urn:microsoft.com/office/officeart/2008/layout/HorizontalMultiLevelHierarchy"/>
    <dgm:cxn modelId="{B2DF13D2-318B-45EE-ADF0-6133003D1F6C}" type="presParOf" srcId="{58D0A17D-62DA-4DD3-B8A5-2E90FF93AF58}" destId="{0752E1F9-3EEF-4AA5-A747-181554E35FC9}" srcOrd="0" destOrd="0" presId="urn:microsoft.com/office/officeart/2008/layout/HorizontalMultiLevelHierarchy"/>
    <dgm:cxn modelId="{A00E57A0-49DD-4D29-B821-886E8C0C34BC}" type="presParOf" srcId="{58D0A17D-62DA-4DD3-B8A5-2E90FF93AF58}" destId="{53F88ACC-E51D-45FF-831B-97E21246C09F}" srcOrd="1" destOrd="0" presId="urn:microsoft.com/office/officeart/2008/layout/HorizontalMultiLevelHierarchy"/>
    <dgm:cxn modelId="{9A4DCAAB-4EF6-42D0-8AC6-4687EDD3DB22}" type="presParOf" srcId="{0EF51F36-10C5-4D2F-9DCB-59D9ABA23A20}" destId="{8D20D591-9035-4D6D-81D4-EA974528F29A}" srcOrd="8" destOrd="0" presId="urn:microsoft.com/office/officeart/2008/layout/HorizontalMultiLevelHierarchy"/>
    <dgm:cxn modelId="{85236960-F337-4106-A14E-1D03E3BE91BE}" type="presParOf" srcId="{8D20D591-9035-4D6D-81D4-EA974528F29A}" destId="{0AAC8252-C3D0-47B9-B972-6F55676956DA}" srcOrd="0" destOrd="0" presId="urn:microsoft.com/office/officeart/2008/layout/HorizontalMultiLevelHierarchy"/>
    <dgm:cxn modelId="{DB9E53ED-D464-4FD1-8132-88A03B800BFE}" type="presParOf" srcId="{0EF51F36-10C5-4D2F-9DCB-59D9ABA23A20}" destId="{886A9BB4-9328-4C90-A9BD-220AF8D1E876}" srcOrd="9" destOrd="0" presId="urn:microsoft.com/office/officeart/2008/layout/HorizontalMultiLevelHierarchy"/>
    <dgm:cxn modelId="{61DC90AC-53A4-4EF9-9BB4-1AA46C2B4C60}" type="presParOf" srcId="{886A9BB4-9328-4C90-A9BD-220AF8D1E876}" destId="{886EA210-B607-4B9B-BDC3-C9978F6E2C1C}" srcOrd="0" destOrd="0" presId="urn:microsoft.com/office/officeart/2008/layout/HorizontalMultiLevelHierarchy"/>
    <dgm:cxn modelId="{5EF5D933-2634-4557-86EE-146B98D3D529}" type="presParOf" srcId="{886A9BB4-9328-4C90-A9BD-220AF8D1E876}" destId="{DEEAA62F-3864-476E-A21E-9C476B96A7C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FC9F78-2A57-4FB6-A2A0-6D4F15585F74}" type="doc">
      <dgm:prSet loTypeId="urn:microsoft.com/office/officeart/2005/8/layout/matrix1" loCatId="matrix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D03E0794-E583-4183-8B89-7EE13C02FA76}">
      <dgm:prSet phldrT="[Texto]"/>
      <dgm:spPr/>
      <dgm:t>
        <a:bodyPr/>
        <a:lstStyle/>
        <a:p>
          <a:r>
            <a:rPr lang="es-ES" b="1" dirty="0" smtClean="0">
              <a:solidFill>
                <a:schemeClr val="bg2">
                  <a:lumMod val="10000"/>
                </a:schemeClr>
              </a:solidFill>
            </a:rPr>
            <a:t>Estrategia</a:t>
          </a:r>
          <a:endParaRPr lang="es-ES" b="1" dirty="0">
            <a:solidFill>
              <a:schemeClr val="bg2">
                <a:lumMod val="10000"/>
              </a:schemeClr>
            </a:solidFill>
          </a:endParaRPr>
        </a:p>
      </dgm:t>
    </dgm:pt>
    <dgm:pt modelId="{D971D75F-32BE-4588-9CC2-E9749AF6E8EF}" type="parTrans" cxnId="{F15003CB-329B-409F-8758-31356A9252EE}">
      <dgm:prSet/>
      <dgm:spPr/>
      <dgm:t>
        <a:bodyPr/>
        <a:lstStyle/>
        <a:p>
          <a:endParaRPr lang="es-ES"/>
        </a:p>
      </dgm:t>
    </dgm:pt>
    <dgm:pt modelId="{BDD6969C-6366-454A-A15E-49518BB4ABC2}" type="sibTrans" cxnId="{F15003CB-329B-409F-8758-31356A9252EE}">
      <dgm:prSet/>
      <dgm:spPr/>
      <dgm:t>
        <a:bodyPr/>
        <a:lstStyle/>
        <a:p>
          <a:endParaRPr lang="es-ES"/>
        </a:p>
      </dgm:t>
    </dgm:pt>
    <dgm:pt modelId="{A381777D-CFC8-4877-A980-DC07CB934CD7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Evaluar el desarrollo de la estrategia</a:t>
          </a:r>
          <a:endParaRPr lang="es-ES" dirty="0">
            <a:solidFill>
              <a:schemeClr val="tx1"/>
            </a:solidFill>
          </a:endParaRPr>
        </a:p>
      </dgm:t>
    </dgm:pt>
    <dgm:pt modelId="{681A16EE-5E33-44F5-B0F6-B80C66729E5C}" type="parTrans" cxnId="{57FCCE9A-0622-4145-BD6F-C5DCEE78BD19}">
      <dgm:prSet/>
      <dgm:spPr/>
      <dgm:t>
        <a:bodyPr/>
        <a:lstStyle/>
        <a:p>
          <a:endParaRPr lang="es-ES"/>
        </a:p>
      </dgm:t>
    </dgm:pt>
    <dgm:pt modelId="{14FC8D39-06F1-4323-B906-75CC81F070EA}" type="sibTrans" cxnId="{57FCCE9A-0622-4145-BD6F-C5DCEE78BD19}">
      <dgm:prSet/>
      <dgm:spPr/>
      <dgm:t>
        <a:bodyPr/>
        <a:lstStyle/>
        <a:p>
          <a:endParaRPr lang="es-ES"/>
        </a:p>
      </dgm:t>
    </dgm:pt>
    <dgm:pt modelId="{62AAC165-E1F8-4394-A260-806C1741F195}">
      <dgm:prSet phldrT="[Texto]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Evaluar calidad de recursos que están en el Repositorio</a:t>
          </a:r>
          <a:endParaRPr lang="es-ES" dirty="0">
            <a:solidFill>
              <a:schemeClr val="tx1"/>
            </a:solidFill>
          </a:endParaRPr>
        </a:p>
      </dgm:t>
    </dgm:pt>
    <dgm:pt modelId="{66A0D961-F7E5-4F5B-A83F-A710BC5E368C}" type="parTrans" cxnId="{CCFB9056-FCBB-4622-8960-DDDB6747AFCE}">
      <dgm:prSet/>
      <dgm:spPr/>
      <dgm:t>
        <a:bodyPr/>
        <a:lstStyle/>
        <a:p>
          <a:endParaRPr lang="es-ES"/>
        </a:p>
      </dgm:t>
    </dgm:pt>
    <dgm:pt modelId="{70FCA953-A13D-4F4E-A3C0-38BA8747B77D}" type="sibTrans" cxnId="{CCFB9056-FCBB-4622-8960-DDDB6747AFCE}">
      <dgm:prSet/>
      <dgm:spPr/>
      <dgm:t>
        <a:bodyPr/>
        <a:lstStyle/>
        <a:p>
          <a:endParaRPr lang="es-ES"/>
        </a:p>
      </dgm:t>
    </dgm:pt>
    <dgm:pt modelId="{E9765C53-2AAE-4B80-95BC-E08C9BC24053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Aportar recursos al repositorio</a:t>
          </a:r>
          <a:endParaRPr lang="es-ES" dirty="0">
            <a:solidFill>
              <a:schemeClr val="tx1"/>
            </a:solidFill>
          </a:endParaRPr>
        </a:p>
      </dgm:t>
    </dgm:pt>
    <dgm:pt modelId="{AB92E360-3073-4031-9738-B83D63F55A30}" type="parTrans" cxnId="{9E069F30-7652-4B05-831F-45A675794351}">
      <dgm:prSet/>
      <dgm:spPr/>
      <dgm:t>
        <a:bodyPr/>
        <a:lstStyle/>
        <a:p>
          <a:endParaRPr lang="es-ES"/>
        </a:p>
      </dgm:t>
    </dgm:pt>
    <dgm:pt modelId="{D2BC67E5-4A16-4DE3-A3EF-5AE3E099F3D8}" type="sibTrans" cxnId="{9E069F30-7652-4B05-831F-45A675794351}">
      <dgm:prSet/>
      <dgm:spPr/>
      <dgm:t>
        <a:bodyPr/>
        <a:lstStyle/>
        <a:p>
          <a:endParaRPr lang="es-ES"/>
        </a:p>
      </dgm:t>
    </dgm:pt>
    <dgm:pt modelId="{E329ACDE-EA28-482F-B74B-EBF01F5D8275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Adiestrar facilitadores en el uso de la nueva plataforma</a:t>
          </a:r>
          <a:endParaRPr lang="es-ES" dirty="0">
            <a:solidFill>
              <a:schemeClr val="tx1"/>
            </a:solidFill>
          </a:endParaRPr>
        </a:p>
      </dgm:t>
    </dgm:pt>
    <dgm:pt modelId="{B1D5431F-5A40-41D6-ACDF-AF5FC3298A49}" type="parTrans" cxnId="{544E2B19-7238-4EC7-9741-C8EBF2E4196B}">
      <dgm:prSet/>
      <dgm:spPr/>
      <dgm:t>
        <a:bodyPr/>
        <a:lstStyle/>
        <a:p>
          <a:endParaRPr lang="es-ES"/>
        </a:p>
      </dgm:t>
    </dgm:pt>
    <dgm:pt modelId="{CFA204C2-1571-4C37-BDE1-CD1110E4468E}" type="sibTrans" cxnId="{544E2B19-7238-4EC7-9741-C8EBF2E4196B}">
      <dgm:prSet/>
      <dgm:spPr/>
      <dgm:t>
        <a:bodyPr/>
        <a:lstStyle/>
        <a:p>
          <a:endParaRPr lang="es-ES"/>
        </a:p>
      </dgm:t>
    </dgm:pt>
    <dgm:pt modelId="{62255FF5-810B-46F5-95C2-B7DE279FF32B}" type="pres">
      <dgm:prSet presAssocID="{58FC9F78-2A57-4FB6-A2A0-6D4F15585F7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AF72D85-9838-430B-84F5-5DBBC7D03FD9}" type="pres">
      <dgm:prSet presAssocID="{58FC9F78-2A57-4FB6-A2A0-6D4F15585F74}" presName="matrix" presStyleCnt="0"/>
      <dgm:spPr/>
    </dgm:pt>
    <dgm:pt modelId="{53744965-9221-4563-9A42-CB30A7EFA115}" type="pres">
      <dgm:prSet presAssocID="{58FC9F78-2A57-4FB6-A2A0-6D4F15585F74}" presName="tile1" presStyleLbl="node1" presStyleIdx="0" presStyleCnt="4"/>
      <dgm:spPr/>
      <dgm:t>
        <a:bodyPr/>
        <a:lstStyle/>
        <a:p>
          <a:endParaRPr lang="es-ES"/>
        </a:p>
      </dgm:t>
    </dgm:pt>
    <dgm:pt modelId="{8F187983-CEEE-4E33-8B27-04A604AE94C9}" type="pres">
      <dgm:prSet presAssocID="{58FC9F78-2A57-4FB6-A2A0-6D4F15585F7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E63EC0-31F5-4C15-B4E1-AB740FB7DEE2}" type="pres">
      <dgm:prSet presAssocID="{58FC9F78-2A57-4FB6-A2A0-6D4F15585F74}" presName="tile2" presStyleLbl="node1" presStyleIdx="1" presStyleCnt="4"/>
      <dgm:spPr/>
      <dgm:t>
        <a:bodyPr/>
        <a:lstStyle/>
        <a:p>
          <a:endParaRPr lang="es-ES"/>
        </a:p>
      </dgm:t>
    </dgm:pt>
    <dgm:pt modelId="{3702FEC7-3953-4E8B-B152-01007E98DCC5}" type="pres">
      <dgm:prSet presAssocID="{58FC9F78-2A57-4FB6-A2A0-6D4F15585F7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A69B13-A0FC-4A37-A2AB-35A9CC3DF4EF}" type="pres">
      <dgm:prSet presAssocID="{58FC9F78-2A57-4FB6-A2A0-6D4F15585F74}" presName="tile3" presStyleLbl="node1" presStyleIdx="2" presStyleCnt="4"/>
      <dgm:spPr/>
      <dgm:t>
        <a:bodyPr/>
        <a:lstStyle/>
        <a:p>
          <a:endParaRPr lang="es-ES"/>
        </a:p>
      </dgm:t>
    </dgm:pt>
    <dgm:pt modelId="{8AAB7CB1-F6C1-48A9-8FC5-D68085475417}" type="pres">
      <dgm:prSet presAssocID="{58FC9F78-2A57-4FB6-A2A0-6D4F15585F7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52ADB9-7EF2-425F-B21C-FD8C3ABCA372}" type="pres">
      <dgm:prSet presAssocID="{58FC9F78-2A57-4FB6-A2A0-6D4F15585F74}" presName="tile4" presStyleLbl="node1" presStyleIdx="3" presStyleCnt="4"/>
      <dgm:spPr/>
      <dgm:t>
        <a:bodyPr/>
        <a:lstStyle/>
        <a:p>
          <a:endParaRPr lang="es-ES"/>
        </a:p>
      </dgm:t>
    </dgm:pt>
    <dgm:pt modelId="{624DFDAB-3E9C-45C2-9EFA-812EE6B25189}" type="pres">
      <dgm:prSet presAssocID="{58FC9F78-2A57-4FB6-A2A0-6D4F15585F7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7F3F0A-16D2-4C79-BA52-7D6BE328D3AD}" type="pres">
      <dgm:prSet presAssocID="{58FC9F78-2A57-4FB6-A2A0-6D4F15585F7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9F3FDE35-CFAE-432D-B836-D1CAD13A2C09}" type="presOf" srcId="{E329ACDE-EA28-482F-B74B-EBF01F5D8275}" destId="{624DFDAB-3E9C-45C2-9EFA-812EE6B25189}" srcOrd="1" destOrd="0" presId="urn:microsoft.com/office/officeart/2005/8/layout/matrix1"/>
    <dgm:cxn modelId="{F15003CB-329B-409F-8758-31356A9252EE}" srcId="{58FC9F78-2A57-4FB6-A2A0-6D4F15585F74}" destId="{D03E0794-E583-4183-8B89-7EE13C02FA76}" srcOrd="0" destOrd="0" parTransId="{D971D75F-32BE-4588-9CC2-E9749AF6E8EF}" sibTransId="{BDD6969C-6366-454A-A15E-49518BB4ABC2}"/>
    <dgm:cxn modelId="{544E2B19-7238-4EC7-9741-C8EBF2E4196B}" srcId="{D03E0794-E583-4183-8B89-7EE13C02FA76}" destId="{E329ACDE-EA28-482F-B74B-EBF01F5D8275}" srcOrd="3" destOrd="0" parTransId="{B1D5431F-5A40-41D6-ACDF-AF5FC3298A49}" sibTransId="{CFA204C2-1571-4C37-BDE1-CD1110E4468E}"/>
    <dgm:cxn modelId="{57FCCE9A-0622-4145-BD6F-C5DCEE78BD19}" srcId="{D03E0794-E583-4183-8B89-7EE13C02FA76}" destId="{A381777D-CFC8-4877-A980-DC07CB934CD7}" srcOrd="0" destOrd="0" parTransId="{681A16EE-5E33-44F5-B0F6-B80C66729E5C}" sibTransId="{14FC8D39-06F1-4323-B906-75CC81F070EA}"/>
    <dgm:cxn modelId="{7F77E9A0-BA0D-4F92-8E91-0530D9960910}" type="presOf" srcId="{E329ACDE-EA28-482F-B74B-EBF01F5D8275}" destId="{5352ADB9-7EF2-425F-B21C-FD8C3ABCA372}" srcOrd="0" destOrd="0" presId="urn:microsoft.com/office/officeart/2005/8/layout/matrix1"/>
    <dgm:cxn modelId="{DAFCAE71-36D9-4C4C-87AC-76811CA49A23}" type="presOf" srcId="{D03E0794-E583-4183-8B89-7EE13C02FA76}" destId="{547F3F0A-16D2-4C79-BA52-7D6BE328D3AD}" srcOrd="0" destOrd="0" presId="urn:microsoft.com/office/officeart/2005/8/layout/matrix1"/>
    <dgm:cxn modelId="{713E4EE7-1B56-4E52-9880-FCA0B249F097}" type="presOf" srcId="{A381777D-CFC8-4877-A980-DC07CB934CD7}" destId="{53744965-9221-4563-9A42-CB30A7EFA115}" srcOrd="0" destOrd="0" presId="urn:microsoft.com/office/officeart/2005/8/layout/matrix1"/>
    <dgm:cxn modelId="{C3E2CC12-DF29-4C3F-82DF-F5867D91E108}" type="presOf" srcId="{A381777D-CFC8-4877-A980-DC07CB934CD7}" destId="{8F187983-CEEE-4E33-8B27-04A604AE94C9}" srcOrd="1" destOrd="0" presId="urn:microsoft.com/office/officeart/2005/8/layout/matrix1"/>
    <dgm:cxn modelId="{899FC33F-1223-4838-AE3C-22FCFC9E0B80}" type="presOf" srcId="{58FC9F78-2A57-4FB6-A2A0-6D4F15585F74}" destId="{62255FF5-810B-46F5-95C2-B7DE279FF32B}" srcOrd="0" destOrd="0" presId="urn:microsoft.com/office/officeart/2005/8/layout/matrix1"/>
    <dgm:cxn modelId="{CCFB9056-FCBB-4622-8960-DDDB6747AFCE}" srcId="{D03E0794-E583-4183-8B89-7EE13C02FA76}" destId="{62AAC165-E1F8-4394-A260-806C1741F195}" srcOrd="1" destOrd="0" parTransId="{66A0D961-F7E5-4F5B-A83F-A710BC5E368C}" sibTransId="{70FCA953-A13D-4F4E-A3C0-38BA8747B77D}"/>
    <dgm:cxn modelId="{F9510A2B-49DF-40B8-B2E5-CC3EA2A50594}" type="presOf" srcId="{E9765C53-2AAE-4B80-95BC-E08C9BC24053}" destId="{16A69B13-A0FC-4A37-A2AB-35A9CC3DF4EF}" srcOrd="0" destOrd="0" presId="urn:microsoft.com/office/officeart/2005/8/layout/matrix1"/>
    <dgm:cxn modelId="{9E069F30-7652-4B05-831F-45A675794351}" srcId="{D03E0794-E583-4183-8B89-7EE13C02FA76}" destId="{E9765C53-2AAE-4B80-95BC-E08C9BC24053}" srcOrd="2" destOrd="0" parTransId="{AB92E360-3073-4031-9738-B83D63F55A30}" sibTransId="{D2BC67E5-4A16-4DE3-A3EF-5AE3E099F3D8}"/>
    <dgm:cxn modelId="{08F1B236-71DA-4E1D-8EAE-6A6322D3E8DF}" type="presOf" srcId="{E9765C53-2AAE-4B80-95BC-E08C9BC24053}" destId="{8AAB7CB1-F6C1-48A9-8FC5-D68085475417}" srcOrd="1" destOrd="0" presId="urn:microsoft.com/office/officeart/2005/8/layout/matrix1"/>
    <dgm:cxn modelId="{74F6F5AC-E8DD-47F0-B8B2-DA3DC78EF0C4}" type="presOf" srcId="{62AAC165-E1F8-4394-A260-806C1741F195}" destId="{3702FEC7-3953-4E8B-B152-01007E98DCC5}" srcOrd="1" destOrd="0" presId="urn:microsoft.com/office/officeart/2005/8/layout/matrix1"/>
    <dgm:cxn modelId="{75AC69F1-8233-4251-8538-E55D20878636}" type="presOf" srcId="{62AAC165-E1F8-4394-A260-806C1741F195}" destId="{3FE63EC0-31F5-4C15-B4E1-AB740FB7DEE2}" srcOrd="0" destOrd="0" presId="urn:microsoft.com/office/officeart/2005/8/layout/matrix1"/>
    <dgm:cxn modelId="{1AF2C7AB-1FB6-478E-B89C-2B99F9F0E6AD}" type="presParOf" srcId="{62255FF5-810B-46F5-95C2-B7DE279FF32B}" destId="{2AF72D85-9838-430B-84F5-5DBBC7D03FD9}" srcOrd="0" destOrd="0" presId="urn:microsoft.com/office/officeart/2005/8/layout/matrix1"/>
    <dgm:cxn modelId="{35E6086C-E783-4E29-8648-A989C0D95CF0}" type="presParOf" srcId="{2AF72D85-9838-430B-84F5-5DBBC7D03FD9}" destId="{53744965-9221-4563-9A42-CB30A7EFA115}" srcOrd="0" destOrd="0" presId="urn:microsoft.com/office/officeart/2005/8/layout/matrix1"/>
    <dgm:cxn modelId="{7D1EB2F7-D9A7-4719-8D6F-23590C7DEE36}" type="presParOf" srcId="{2AF72D85-9838-430B-84F5-5DBBC7D03FD9}" destId="{8F187983-CEEE-4E33-8B27-04A604AE94C9}" srcOrd="1" destOrd="0" presId="urn:microsoft.com/office/officeart/2005/8/layout/matrix1"/>
    <dgm:cxn modelId="{9CF2C97E-6447-4978-AF83-77B1487544ED}" type="presParOf" srcId="{2AF72D85-9838-430B-84F5-5DBBC7D03FD9}" destId="{3FE63EC0-31F5-4C15-B4E1-AB740FB7DEE2}" srcOrd="2" destOrd="0" presId="urn:microsoft.com/office/officeart/2005/8/layout/matrix1"/>
    <dgm:cxn modelId="{885EC3B5-6017-448E-909F-FC78AAF1F52F}" type="presParOf" srcId="{2AF72D85-9838-430B-84F5-5DBBC7D03FD9}" destId="{3702FEC7-3953-4E8B-B152-01007E98DCC5}" srcOrd="3" destOrd="0" presId="urn:microsoft.com/office/officeart/2005/8/layout/matrix1"/>
    <dgm:cxn modelId="{24DACA10-F478-44D3-8149-48DFF2604040}" type="presParOf" srcId="{2AF72D85-9838-430B-84F5-5DBBC7D03FD9}" destId="{16A69B13-A0FC-4A37-A2AB-35A9CC3DF4EF}" srcOrd="4" destOrd="0" presId="urn:microsoft.com/office/officeart/2005/8/layout/matrix1"/>
    <dgm:cxn modelId="{54A0FE74-FA67-4C95-BCD1-1FC919B2A731}" type="presParOf" srcId="{2AF72D85-9838-430B-84F5-5DBBC7D03FD9}" destId="{8AAB7CB1-F6C1-48A9-8FC5-D68085475417}" srcOrd="5" destOrd="0" presId="urn:microsoft.com/office/officeart/2005/8/layout/matrix1"/>
    <dgm:cxn modelId="{9DBCD84E-CD07-4DF2-9444-46CB027C1E75}" type="presParOf" srcId="{2AF72D85-9838-430B-84F5-5DBBC7D03FD9}" destId="{5352ADB9-7EF2-425F-B21C-FD8C3ABCA372}" srcOrd="6" destOrd="0" presId="urn:microsoft.com/office/officeart/2005/8/layout/matrix1"/>
    <dgm:cxn modelId="{58995094-50A3-47DC-B4A5-A58E59B326DC}" type="presParOf" srcId="{2AF72D85-9838-430B-84F5-5DBBC7D03FD9}" destId="{624DFDAB-3E9C-45C2-9EFA-812EE6B25189}" srcOrd="7" destOrd="0" presId="urn:microsoft.com/office/officeart/2005/8/layout/matrix1"/>
    <dgm:cxn modelId="{345392EC-3B47-4FF0-B90C-E70A11DD7DC0}" type="presParOf" srcId="{62255FF5-810B-46F5-95C2-B7DE279FF32B}" destId="{547F3F0A-16D2-4C79-BA52-7D6BE328D3A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B95922-1C37-41EC-B868-47B9E4D7CBC2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A233A43-ECB7-4D10-85F8-C2CA4BFF9A32}">
      <dgm:prSet phldrT="[Texto]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/>
        <a:lstStyle/>
        <a:p>
          <a:r>
            <a:rPr lang="es-ES" dirty="0" smtClean="0">
              <a:solidFill>
                <a:schemeClr val="bg2">
                  <a:lumMod val="10000"/>
                </a:schemeClr>
              </a:solidFill>
            </a:rPr>
            <a:t>Evaluar calidad de recursos que están en el Repositorio</a:t>
          </a:r>
          <a:endParaRPr lang="es-ES" dirty="0">
            <a:solidFill>
              <a:schemeClr val="bg2">
                <a:lumMod val="10000"/>
              </a:schemeClr>
            </a:solidFill>
          </a:endParaRPr>
        </a:p>
      </dgm:t>
    </dgm:pt>
    <dgm:pt modelId="{C7E44E0D-FE12-4EC3-805F-715212237C7B}" type="parTrans" cxnId="{FE774DF7-5382-4A07-9830-534AF2E82774}">
      <dgm:prSet/>
      <dgm:spPr/>
      <dgm:t>
        <a:bodyPr/>
        <a:lstStyle/>
        <a:p>
          <a:endParaRPr lang="es-ES"/>
        </a:p>
      </dgm:t>
    </dgm:pt>
    <dgm:pt modelId="{2D285151-7908-44C2-A39D-847C4E676CCD}" type="sibTrans" cxnId="{FE774DF7-5382-4A07-9830-534AF2E82774}">
      <dgm:prSet/>
      <dgm:spPr/>
      <dgm:t>
        <a:bodyPr/>
        <a:lstStyle/>
        <a:p>
          <a:endParaRPr lang="es-ES"/>
        </a:p>
      </dgm:t>
    </dgm:pt>
    <dgm:pt modelId="{87D5423C-F282-4E61-8F51-660DD27F5223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pPr marL="0" indent="0"/>
          <a:r>
            <a:rPr lang="es-ES" sz="2800" dirty="0" smtClean="0"/>
            <a:t>Revisar metadatos</a:t>
          </a:r>
          <a:endParaRPr lang="es-ES" sz="2800" dirty="0"/>
        </a:p>
      </dgm:t>
    </dgm:pt>
    <dgm:pt modelId="{5F2285D4-A3D3-4AB8-B227-B6D3D594CC4F}" type="parTrans" cxnId="{429AFF9E-9DA5-4571-AEF0-18E6FD8E4501}">
      <dgm:prSet/>
      <dgm:spPr/>
      <dgm:t>
        <a:bodyPr/>
        <a:lstStyle/>
        <a:p>
          <a:endParaRPr lang="es-ES"/>
        </a:p>
      </dgm:t>
    </dgm:pt>
    <dgm:pt modelId="{E165CA39-77A0-4297-BF3D-53D6566CEE0E}" type="sibTrans" cxnId="{429AFF9E-9DA5-4571-AEF0-18E6FD8E4501}">
      <dgm:prSet/>
      <dgm:spPr/>
      <dgm:t>
        <a:bodyPr/>
        <a:lstStyle/>
        <a:p>
          <a:endParaRPr lang="es-ES"/>
        </a:p>
      </dgm:t>
    </dgm:pt>
    <dgm:pt modelId="{738583ED-FDE6-4953-A010-57CE89BE0240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pPr marL="0" indent="0"/>
          <a:r>
            <a:rPr lang="es-ES" sz="2800" dirty="0" smtClean="0"/>
            <a:t>Desechar recursos que no cumplan con los objetivos del repositorio</a:t>
          </a:r>
          <a:endParaRPr lang="es-ES" sz="2800" dirty="0"/>
        </a:p>
      </dgm:t>
    </dgm:pt>
    <dgm:pt modelId="{5279D57F-54E3-4D51-80E0-FE2CEA2DE840}" type="parTrans" cxnId="{E21D9B82-C335-427E-A207-D0FB0236FA8D}">
      <dgm:prSet/>
      <dgm:spPr/>
      <dgm:t>
        <a:bodyPr/>
        <a:lstStyle/>
        <a:p>
          <a:endParaRPr lang="es-ES"/>
        </a:p>
      </dgm:t>
    </dgm:pt>
    <dgm:pt modelId="{F1464EEC-6FB6-40A9-AA00-1EB7B5ADBD46}" type="sibTrans" cxnId="{E21D9B82-C335-427E-A207-D0FB0236FA8D}">
      <dgm:prSet/>
      <dgm:spPr/>
      <dgm:t>
        <a:bodyPr/>
        <a:lstStyle/>
        <a:p>
          <a:endParaRPr lang="es-ES"/>
        </a:p>
      </dgm:t>
    </dgm:pt>
    <dgm:pt modelId="{E6272EA5-A7B8-4BFD-9BB6-BD51C380A969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pPr marL="0" indent="0"/>
          <a:r>
            <a:rPr lang="es-ES" sz="2800" dirty="0" smtClean="0"/>
            <a:t>Editar y completar descripción de los recursos incompletos</a:t>
          </a:r>
          <a:endParaRPr lang="es-ES" sz="2800" dirty="0"/>
        </a:p>
      </dgm:t>
    </dgm:pt>
    <dgm:pt modelId="{01D4C3B1-F0F7-4855-AEC0-D197668ED4DA}" type="parTrans" cxnId="{D31BB04E-F101-4D10-B19F-999B8F007FBD}">
      <dgm:prSet/>
      <dgm:spPr/>
      <dgm:t>
        <a:bodyPr/>
        <a:lstStyle/>
        <a:p>
          <a:endParaRPr lang="es-ES"/>
        </a:p>
      </dgm:t>
    </dgm:pt>
    <dgm:pt modelId="{A5741A1F-1471-4792-A3DB-431D4B23ACBB}" type="sibTrans" cxnId="{D31BB04E-F101-4D10-B19F-999B8F007FBD}">
      <dgm:prSet/>
      <dgm:spPr/>
      <dgm:t>
        <a:bodyPr/>
        <a:lstStyle/>
        <a:p>
          <a:endParaRPr lang="es-ES"/>
        </a:p>
      </dgm:t>
    </dgm:pt>
    <dgm:pt modelId="{30282866-E8FC-4A3C-8612-9E6CE166515F}" type="pres">
      <dgm:prSet presAssocID="{1CB95922-1C37-41EC-B868-47B9E4D7CB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E1E369E-7676-4C66-823C-2613BC71EF78}" type="pres">
      <dgm:prSet presAssocID="{8A233A43-ECB7-4D10-85F8-C2CA4BFF9A32}" presName="linNod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ES"/>
        </a:p>
      </dgm:t>
    </dgm:pt>
    <dgm:pt modelId="{39B9D135-C2DB-4BD2-B566-F37332181A94}" type="pres">
      <dgm:prSet presAssocID="{8A233A43-ECB7-4D10-85F8-C2CA4BFF9A32}" presName="parentText" presStyleLbl="node1" presStyleIdx="0" presStyleCnt="1" custScaleX="98735" custScaleY="8046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C953B8-FF4B-4A49-894C-6F4C2638BE02}" type="pres">
      <dgm:prSet presAssocID="{8A233A43-ECB7-4D10-85F8-C2CA4BFF9A32}" presName="descendantText" presStyleLbl="alignAccFollowNode1" presStyleIdx="0" presStyleCnt="1" custScaleX="93090" custScaleY="818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774DF7-5382-4A07-9830-534AF2E82774}" srcId="{1CB95922-1C37-41EC-B868-47B9E4D7CBC2}" destId="{8A233A43-ECB7-4D10-85F8-C2CA4BFF9A32}" srcOrd="0" destOrd="0" parTransId="{C7E44E0D-FE12-4EC3-805F-715212237C7B}" sibTransId="{2D285151-7908-44C2-A39D-847C4E676CCD}"/>
    <dgm:cxn modelId="{D31BB04E-F101-4D10-B19F-999B8F007FBD}" srcId="{8A233A43-ECB7-4D10-85F8-C2CA4BFF9A32}" destId="{E6272EA5-A7B8-4BFD-9BB6-BD51C380A969}" srcOrd="2" destOrd="0" parTransId="{01D4C3B1-F0F7-4855-AEC0-D197668ED4DA}" sibTransId="{A5741A1F-1471-4792-A3DB-431D4B23ACBB}"/>
    <dgm:cxn modelId="{1F7B6645-DD8C-426B-AA0E-3BDB041E1CAB}" type="presOf" srcId="{87D5423C-F282-4E61-8F51-660DD27F5223}" destId="{41C953B8-FF4B-4A49-894C-6F4C2638BE02}" srcOrd="0" destOrd="0" presId="urn:microsoft.com/office/officeart/2005/8/layout/vList5"/>
    <dgm:cxn modelId="{29F7E06A-0DD5-4C8E-8E04-48E1EC959471}" type="presOf" srcId="{8A233A43-ECB7-4D10-85F8-C2CA4BFF9A32}" destId="{39B9D135-C2DB-4BD2-B566-F37332181A94}" srcOrd="0" destOrd="0" presId="urn:microsoft.com/office/officeart/2005/8/layout/vList5"/>
    <dgm:cxn modelId="{AB312AF2-CC42-46B6-AB48-C3495CADE3E2}" type="presOf" srcId="{1CB95922-1C37-41EC-B868-47B9E4D7CBC2}" destId="{30282866-E8FC-4A3C-8612-9E6CE166515F}" srcOrd="0" destOrd="0" presId="urn:microsoft.com/office/officeart/2005/8/layout/vList5"/>
    <dgm:cxn modelId="{234F8C5E-0283-48A6-A70D-28B685D80E50}" type="presOf" srcId="{E6272EA5-A7B8-4BFD-9BB6-BD51C380A969}" destId="{41C953B8-FF4B-4A49-894C-6F4C2638BE02}" srcOrd="0" destOrd="2" presId="urn:microsoft.com/office/officeart/2005/8/layout/vList5"/>
    <dgm:cxn modelId="{E21D9B82-C335-427E-A207-D0FB0236FA8D}" srcId="{8A233A43-ECB7-4D10-85F8-C2CA4BFF9A32}" destId="{738583ED-FDE6-4953-A010-57CE89BE0240}" srcOrd="1" destOrd="0" parTransId="{5279D57F-54E3-4D51-80E0-FE2CEA2DE840}" sibTransId="{F1464EEC-6FB6-40A9-AA00-1EB7B5ADBD46}"/>
    <dgm:cxn modelId="{429AFF9E-9DA5-4571-AEF0-18E6FD8E4501}" srcId="{8A233A43-ECB7-4D10-85F8-C2CA4BFF9A32}" destId="{87D5423C-F282-4E61-8F51-660DD27F5223}" srcOrd="0" destOrd="0" parTransId="{5F2285D4-A3D3-4AB8-B227-B6D3D594CC4F}" sibTransId="{E165CA39-77A0-4297-BF3D-53D6566CEE0E}"/>
    <dgm:cxn modelId="{BED8AD48-DC7E-4493-8E1D-B3001251E485}" type="presOf" srcId="{738583ED-FDE6-4953-A010-57CE89BE0240}" destId="{41C953B8-FF4B-4A49-894C-6F4C2638BE02}" srcOrd="0" destOrd="1" presId="urn:microsoft.com/office/officeart/2005/8/layout/vList5"/>
    <dgm:cxn modelId="{9A4694C6-8CB0-4892-9DEA-3BB78A94EC99}" type="presParOf" srcId="{30282866-E8FC-4A3C-8612-9E6CE166515F}" destId="{7E1E369E-7676-4C66-823C-2613BC71EF78}" srcOrd="0" destOrd="0" presId="urn:microsoft.com/office/officeart/2005/8/layout/vList5"/>
    <dgm:cxn modelId="{4DCEE363-A4DF-4985-93AE-EA830F3F08C7}" type="presParOf" srcId="{7E1E369E-7676-4C66-823C-2613BC71EF78}" destId="{39B9D135-C2DB-4BD2-B566-F37332181A94}" srcOrd="0" destOrd="0" presId="urn:microsoft.com/office/officeart/2005/8/layout/vList5"/>
    <dgm:cxn modelId="{7D9DA431-27F7-4258-9850-A29D98AA5102}" type="presParOf" srcId="{7E1E369E-7676-4C66-823C-2613BC71EF78}" destId="{41C953B8-FF4B-4A49-894C-6F4C2638BE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B95922-1C37-41EC-B868-47B9E4D7CBC2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A6A6949-19FB-48D2-B176-5B596AD16B6E}">
      <dgm:prSet phldrT="[Texto]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/>
        <a:lstStyle/>
        <a:p>
          <a:r>
            <a:rPr lang="es-ES" dirty="0" smtClean="0">
              <a:solidFill>
                <a:schemeClr val="bg2">
                  <a:lumMod val="10000"/>
                </a:schemeClr>
              </a:solidFill>
            </a:rPr>
            <a:t>Adiestrar facilitadores en el uso de la nueva plataforma</a:t>
          </a:r>
          <a:endParaRPr lang="es-ES" dirty="0">
            <a:solidFill>
              <a:schemeClr val="bg2">
                <a:lumMod val="10000"/>
              </a:schemeClr>
            </a:solidFill>
          </a:endParaRPr>
        </a:p>
      </dgm:t>
    </dgm:pt>
    <dgm:pt modelId="{388F2E1A-48CC-4DBE-9304-C7A98CE7081B}" type="parTrans" cxnId="{05DFDAE4-DCEE-473D-AAA1-830E821AD7F5}">
      <dgm:prSet/>
      <dgm:spPr/>
      <dgm:t>
        <a:bodyPr/>
        <a:lstStyle/>
        <a:p>
          <a:endParaRPr lang="es-ES"/>
        </a:p>
      </dgm:t>
    </dgm:pt>
    <dgm:pt modelId="{047DB19B-5A87-48D7-A17E-C03085FDCA8E}" type="sibTrans" cxnId="{05DFDAE4-DCEE-473D-AAA1-830E821AD7F5}">
      <dgm:prSet/>
      <dgm:spPr/>
      <dgm:t>
        <a:bodyPr/>
        <a:lstStyle/>
        <a:p>
          <a:endParaRPr lang="es-ES"/>
        </a:p>
      </dgm:t>
    </dgm:pt>
    <dgm:pt modelId="{C30D493A-3EE2-4281-8F25-04E6AB69CBB0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800" dirty="0" smtClean="0"/>
            <a:t>Identificar líderes en las instituciones colaboradoras</a:t>
          </a:r>
          <a:endParaRPr lang="es-ES" sz="2800" dirty="0"/>
        </a:p>
      </dgm:t>
    </dgm:pt>
    <dgm:pt modelId="{F6B28D6B-A1E1-482B-9DC5-3B946683DD0B}" type="parTrans" cxnId="{2CD627FD-2EA2-490A-995B-20D794116F95}">
      <dgm:prSet/>
      <dgm:spPr/>
      <dgm:t>
        <a:bodyPr/>
        <a:lstStyle/>
        <a:p>
          <a:endParaRPr lang="es-ES"/>
        </a:p>
      </dgm:t>
    </dgm:pt>
    <dgm:pt modelId="{8115AE21-D969-49E3-8372-ADF1186EE77B}" type="sibTrans" cxnId="{2CD627FD-2EA2-490A-995B-20D794116F95}">
      <dgm:prSet/>
      <dgm:spPr/>
      <dgm:t>
        <a:bodyPr/>
        <a:lstStyle/>
        <a:p>
          <a:endParaRPr lang="es-ES"/>
        </a:p>
      </dgm:t>
    </dgm:pt>
    <dgm:pt modelId="{0DA0F816-2BA3-40FF-B928-B531EBE664CF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800" dirty="0" smtClean="0"/>
            <a:t>Crear grupos de trabajo</a:t>
          </a:r>
          <a:endParaRPr lang="es-ES" sz="2800" dirty="0"/>
        </a:p>
      </dgm:t>
    </dgm:pt>
    <dgm:pt modelId="{3AE4613C-640F-4A83-A8EB-8AEDEDBFEDC4}" type="parTrans" cxnId="{87268EA8-FDE2-433B-8662-8BECBA3BFEE0}">
      <dgm:prSet/>
      <dgm:spPr/>
      <dgm:t>
        <a:bodyPr/>
        <a:lstStyle/>
        <a:p>
          <a:endParaRPr lang="es-ES"/>
        </a:p>
      </dgm:t>
    </dgm:pt>
    <dgm:pt modelId="{4CAD408E-0977-44A8-939C-4F1CD51C987A}" type="sibTrans" cxnId="{87268EA8-FDE2-433B-8662-8BECBA3BFEE0}">
      <dgm:prSet/>
      <dgm:spPr/>
      <dgm:t>
        <a:bodyPr/>
        <a:lstStyle/>
        <a:p>
          <a:endParaRPr lang="es-ES"/>
        </a:p>
      </dgm:t>
    </dgm:pt>
    <dgm:pt modelId="{B32B0BE4-DF4A-4D71-BA96-6CCC1C7FE934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800" dirty="0" smtClean="0"/>
            <a:t>Involucrar a especialistas de información (replicadores y evaluadores)</a:t>
          </a:r>
          <a:endParaRPr lang="es-ES" sz="2800" dirty="0"/>
        </a:p>
      </dgm:t>
    </dgm:pt>
    <dgm:pt modelId="{04CBF7BC-7352-4A34-8C31-D4B15E632E1B}" type="parTrans" cxnId="{12EFAE62-3829-4147-8397-7A7972C91968}">
      <dgm:prSet/>
      <dgm:spPr/>
      <dgm:t>
        <a:bodyPr/>
        <a:lstStyle/>
        <a:p>
          <a:endParaRPr lang="es-ES"/>
        </a:p>
      </dgm:t>
    </dgm:pt>
    <dgm:pt modelId="{3746A02B-9859-428A-83EC-B0C4FA5C8A16}" type="sibTrans" cxnId="{12EFAE62-3829-4147-8397-7A7972C91968}">
      <dgm:prSet/>
      <dgm:spPr/>
      <dgm:t>
        <a:bodyPr/>
        <a:lstStyle/>
        <a:p>
          <a:endParaRPr lang="es-ES"/>
        </a:p>
      </dgm:t>
    </dgm:pt>
    <dgm:pt modelId="{31D0DA9D-B527-4FBC-B5B4-47E7553766C6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800" dirty="0" smtClean="0"/>
            <a:t>Entrenamientos a profesionales sobre el uso del repositorio.</a:t>
          </a:r>
          <a:endParaRPr lang="es-ES" sz="2800" dirty="0"/>
        </a:p>
      </dgm:t>
    </dgm:pt>
    <dgm:pt modelId="{E3E0477E-2EEB-4771-A286-FE3A760F1C84}" type="parTrans" cxnId="{228D4B90-95EF-472D-A5F4-D128DE5A6CF6}">
      <dgm:prSet/>
      <dgm:spPr/>
      <dgm:t>
        <a:bodyPr/>
        <a:lstStyle/>
        <a:p>
          <a:endParaRPr lang="es-ES"/>
        </a:p>
      </dgm:t>
    </dgm:pt>
    <dgm:pt modelId="{2AEB3E06-1199-4683-AE41-4A828A417EE4}" type="sibTrans" cxnId="{228D4B90-95EF-472D-A5F4-D128DE5A6CF6}">
      <dgm:prSet/>
      <dgm:spPr/>
      <dgm:t>
        <a:bodyPr/>
        <a:lstStyle/>
        <a:p>
          <a:endParaRPr lang="es-ES"/>
        </a:p>
      </dgm:t>
    </dgm:pt>
    <dgm:pt modelId="{30282866-E8FC-4A3C-8612-9E6CE166515F}" type="pres">
      <dgm:prSet presAssocID="{1CB95922-1C37-41EC-B868-47B9E4D7CB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49CEDA5-1E3C-4AEF-A9F3-D0279D2425C4}" type="pres">
      <dgm:prSet presAssocID="{3A6A6949-19FB-48D2-B176-5B596AD16B6E}" presName="linNod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ES"/>
        </a:p>
      </dgm:t>
    </dgm:pt>
    <dgm:pt modelId="{E02F7F3C-266A-4993-AA51-0D95749E2B30}" type="pres">
      <dgm:prSet presAssocID="{3A6A6949-19FB-48D2-B176-5B596AD16B6E}" presName="parentText" presStyleLbl="node1" presStyleIdx="0" presStyleCnt="1" custScaleX="104517" custScaleY="8851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0A69A3-2C83-4621-84C7-0AA9B176ACCE}" type="pres">
      <dgm:prSet presAssocID="{3A6A6949-19FB-48D2-B176-5B596AD16B6E}" presName="descendantText" presStyleLbl="alignAccFollowNode1" presStyleIdx="0" presStyleCnt="1" custScaleX="95630" custScaleY="885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93E86CB-1DFB-4FF5-B972-2B546236D1FF}" type="presOf" srcId="{0DA0F816-2BA3-40FF-B928-B531EBE664CF}" destId="{EE0A69A3-2C83-4621-84C7-0AA9B176ACCE}" srcOrd="0" destOrd="1" presId="urn:microsoft.com/office/officeart/2005/8/layout/vList5"/>
    <dgm:cxn modelId="{228D4B90-95EF-472D-A5F4-D128DE5A6CF6}" srcId="{3A6A6949-19FB-48D2-B176-5B596AD16B6E}" destId="{31D0DA9D-B527-4FBC-B5B4-47E7553766C6}" srcOrd="3" destOrd="0" parTransId="{E3E0477E-2EEB-4771-A286-FE3A760F1C84}" sibTransId="{2AEB3E06-1199-4683-AE41-4A828A417EE4}"/>
    <dgm:cxn modelId="{490D27B7-6FFE-4958-B939-E2656758FABA}" type="presOf" srcId="{31D0DA9D-B527-4FBC-B5B4-47E7553766C6}" destId="{EE0A69A3-2C83-4621-84C7-0AA9B176ACCE}" srcOrd="0" destOrd="3" presId="urn:microsoft.com/office/officeart/2005/8/layout/vList5"/>
    <dgm:cxn modelId="{514606AD-B64B-49BF-B01E-41316D2910E6}" type="presOf" srcId="{B32B0BE4-DF4A-4D71-BA96-6CCC1C7FE934}" destId="{EE0A69A3-2C83-4621-84C7-0AA9B176ACCE}" srcOrd="0" destOrd="2" presId="urn:microsoft.com/office/officeart/2005/8/layout/vList5"/>
    <dgm:cxn modelId="{87268EA8-FDE2-433B-8662-8BECBA3BFEE0}" srcId="{3A6A6949-19FB-48D2-B176-5B596AD16B6E}" destId="{0DA0F816-2BA3-40FF-B928-B531EBE664CF}" srcOrd="1" destOrd="0" parTransId="{3AE4613C-640F-4A83-A8EB-8AEDEDBFEDC4}" sibTransId="{4CAD408E-0977-44A8-939C-4F1CD51C987A}"/>
    <dgm:cxn modelId="{37E6C416-3E9F-413D-89C3-EADD2839A8EF}" type="presOf" srcId="{3A6A6949-19FB-48D2-B176-5B596AD16B6E}" destId="{E02F7F3C-266A-4993-AA51-0D95749E2B30}" srcOrd="0" destOrd="0" presId="urn:microsoft.com/office/officeart/2005/8/layout/vList5"/>
    <dgm:cxn modelId="{AB312AF2-CC42-46B6-AB48-C3495CADE3E2}" type="presOf" srcId="{1CB95922-1C37-41EC-B868-47B9E4D7CBC2}" destId="{30282866-E8FC-4A3C-8612-9E6CE166515F}" srcOrd="0" destOrd="0" presId="urn:microsoft.com/office/officeart/2005/8/layout/vList5"/>
    <dgm:cxn modelId="{6B4E40DE-B91A-4B0B-AA48-51596A48ECEC}" type="presOf" srcId="{C30D493A-3EE2-4281-8F25-04E6AB69CBB0}" destId="{EE0A69A3-2C83-4621-84C7-0AA9B176ACCE}" srcOrd="0" destOrd="0" presId="urn:microsoft.com/office/officeart/2005/8/layout/vList5"/>
    <dgm:cxn modelId="{12EFAE62-3829-4147-8397-7A7972C91968}" srcId="{3A6A6949-19FB-48D2-B176-5B596AD16B6E}" destId="{B32B0BE4-DF4A-4D71-BA96-6CCC1C7FE934}" srcOrd="2" destOrd="0" parTransId="{04CBF7BC-7352-4A34-8C31-D4B15E632E1B}" sibTransId="{3746A02B-9859-428A-83EC-B0C4FA5C8A16}"/>
    <dgm:cxn modelId="{2CD627FD-2EA2-490A-995B-20D794116F95}" srcId="{3A6A6949-19FB-48D2-B176-5B596AD16B6E}" destId="{C30D493A-3EE2-4281-8F25-04E6AB69CBB0}" srcOrd="0" destOrd="0" parTransId="{F6B28D6B-A1E1-482B-9DC5-3B946683DD0B}" sibTransId="{8115AE21-D969-49E3-8372-ADF1186EE77B}"/>
    <dgm:cxn modelId="{05DFDAE4-DCEE-473D-AAA1-830E821AD7F5}" srcId="{1CB95922-1C37-41EC-B868-47B9E4D7CBC2}" destId="{3A6A6949-19FB-48D2-B176-5B596AD16B6E}" srcOrd="0" destOrd="0" parTransId="{388F2E1A-48CC-4DBE-9304-C7A98CE7081B}" sibTransId="{047DB19B-5A87-48D7-A17E-C03085FDCA8E}"/>
    <dgm:cxn modelId="{9489CB5C-4B08-4771-9F72-A3AB4B60D77B}" type="presParOf" srcId="{30282866-E8FC-4A3C-8612-9E6CE166515F}" destId="{749CEDA5-1E3C-4AEF-A9F3-D0279D2425C4}" srcOrd="0" destOrd="0" presId="urn:microsoft.com/office/officeart/2005/8/layout/vList5"/>
    <dgm:cxn modelId="{9A18AE77-28DE-4684-AF41-9C92E51B2E62}" type="presParOf" srcId="{749CEDA5-1E3C-4AEF-A9F3-D0279D2425C4}" destId="{E02F7F3C-266A-4993-AA51-0D95749E2B30}" srcOrd="0" destOrd="0" presId="urn:microsoft.com/office/officeart/2005/8/layout/vList5"/>
    <dgm:cxn modelId="{AE6B32FF-0451-4972-8926-2BDB584434C1}" type="presParOf" srcId="{749CEDA5-1E3C-4AEF-A9F3-D0279D2425C4}" destId="{EE0A69A3-2C83-4621-84C7-0AA9B176AC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B95922-1C37-41EC-B868-47B9E4D7CBC2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0950F1D-559A-4A41-B836-E9D448C5D9AB}">
      <dgm:prSet phldrT="[Texto]" custT="1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/>
        <a:lstStyle/>
        <a:p>
          <a:r>
            <a:rPr lang="es-ES" sz="3600" dirty="0" smtClean="0">
              <a:solidFill>
                <a:schemeClr val="bg2">
                  <a:lumMod val="10000"/>
                </a:schemeClr>
              </a:solidFill>
            </a:rPr>
            <a:t>Aportar recursos al repositorio</a:t>
          </a:r>
          <a:endParaRPr lang="es-ES" sz="3600" dirty="0">
            <a:solidFill>
              <a:schemeClr val="bg2">
                <a:lumMod val="10000"/>
              </a:schemeClr>
            </a:solidFill>
          </a:endParaRPr>
        </a:p>
      </dgm:t>
    </dgm:pt>
    <dgm:pt modelId="{1352DD1B-585A-4D9A-8B0F-702F84A96D81}" type="parTrans" cxnId="{7C70CABD-2BB3-4528-AB70-4E4814C5FCD0}">
      <dgm:prSet/>
      <dgm:spPr/>
      <dgm:t>
        <a:bodyPr/>
        <a:lstStyle/>
        <a:p>
          <a:endParaRPr lang="es-ES"/>
        </a:p>
      </dgm:t>
    </dgm:pt>
    <dgm:pt modelId="{F53E523F-960C-4E91-A4CC-60E7121E003E}" type="sibTrans" cxnId="{7C70CABD-2BB3-4528-AB70-4E4814C5FCD0}">
      <dgm:prSet/>
      <dgm:spPr/>
      <dgm:t>
        <a:bodyPr/>
        <a:lstStyle/>
        <a:p>
          <a:endParaRPr lang="es-ES"/>
        </a:p>
      </dgm:t>
    </dgm:pt>
    <dgm:pt modelId="{839060D2-C11E-448E-9062-9B17AEA75455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400" dirty="0" smtClean="0"/>
            <a:t>Establecer procedimientos para la colección de recursos</a:t>
          </a:r>
          <a:endParaRPr lang="es-ES" sz="2400" dirty="0"/>
        </a:p>
      </dgm:t>
    </dgm:pt>
    <dgm:pt modelId="{FD055B5B-BCAC-4936-B6D3-F48FB7342DD3}" type="parTrans" cxnId="{76255661-D0B1-4BE9-A530-A14379295059}">
      <dgm:prSet/>
      <dgm:spPr/>
      <dgm:t>
        <a:bodyPr/>
        <a:lstStyle/>
        <a:p>
          <a:endParaRPr lang="es-ES"/>
        </a:p>
      </dgm:t>
    </dgm:pt>
    <dgm:pt modelId="{B94A0306-F366-4648-9F15-56CE777BEBB6}" type="sibTrans" cxnId="{76255661-D0B1-4BE9-A530-A14379295059}">
      <dgm:prSet/>
      <dgm:spPr/>
      <dgm:t>
        <a:bodyPr/>
        <a:lstStyle/>
        <a:p>
          <a:endParaRPr lang="es-ES"/>
        </a:p>
      </dgm:t>
    </dgm:pt>
    <dgm:pt modelId="{D4650710-9CAF-438B-A929-D53124B7679B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400" dirty="0" smtClean="0"/>
            <a:t>Identificar áreas temáticas prioritarias</a:t>
          </a:r>
          <a:endParaRPr lang="es-ES" sz="2400" dirty="0"/>
        </a:p>
      </dgm:t>
    </dgm:pt>
    <dgm:pt modelId="{6EC714EA-2E29-486F-A9AF-30B81E13EF4A}" type="parTrans" cxnId="{DEE8A5AE-93EF-4BB9-95F3-FB0553F1F577}">
      <dgm:prSet/>
      <dgm:spPr/>
      <dgm:t>
        <a:bodyPr/>
        <a:lstStyle/>
        <a:p>
          <a:endParaRPr lang="es-ES"/>
        </a:p>
      </dgm:t>
    </dgm:pt>
    <dgm:pt modelId="{9A2B0615-1917-48FF-A96A-93DA81E670C7}" type="sibTrans" cxnId="{DEE8A5AE-93EF-4BB9-95F3-FB0553F1F577}">
      <dgm:prSet/>
      <dgm:spPr/>
      <dgm:t>
        <a:bodyPr/>
        <a:lstStyle/>
        <a:p>
          <a:endParaRPr lang="es-ES"/>
        </a:p>
      </dgm:t>
    </dgm:pt>
    <dgm:pt modelId="{20313712-2B9C-4EF4-A12E-20217E0BC403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400" dirty="0" smtClean="0"/>
            <a:t>Consensuar con las direcciones de las instituciones colaboradoras la continuidad del proceso</a:t>
          </a:r>
          <a:endParaRPr lang="es-ES" sz="2400" dirty="0"/>
        </a:p>
      </dgm:t>
    </dgm:pt>
    <dgm:pt modelId="{ED0C834D-FE0D-4B64-A4DB-583472DE717C}" type="parTrans" cxnId="{98E78E62-4939-434C-8917-F9F1F068BA4C}">
      <dgm:prSet/>
      <dgm:spPr/>
      <dgm:t>
        <a:bodyPr/>
        <a:lstStyle/>
        <a:p>
          <a:endParaRPr lang="es-ES"/>
        </a:p>
      </dgm:t>
    </dgm:pt>
    <dgm:pt modelId="{72F6B297-BCC5-4CDE-BF91-7AE79D13064F}" type="sibTrans" cxnId="{98E78E62-4939-434C-8917-F9F1F068BA4C}">
      <dgm:prSet/>
      <dgm:spPr/>
      <dgm:t>
        <a:bodyPr/>
        <a:lstStyle/>
        <a:p>
          <a:endParaRPr lang="es-ES"/>
        </a:p>
      </dgm:t>
    </dgm:pt>
    <dgm:pt modelId="{93ECF656-B79C-4353-9448-EEBBA54DEFF6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400" dirty="0" smtClean="0"/>
            <a:t>Promover la contribución permanente de recursos</a:t>
          </a:r>
          <a:endParaRPr lang="es-ES" sz="2400" dirty="0"/>
        </a:p>
      </dgm:t>
    </dgm:pt>
    <dgm:pt modelId="{0EB60CF7-A734-4150-AFA3-EB6565D5CF58}" type="parTrans" cxnId="{E5BB08A8-B97C-481E-8398-E4F391F70993}">
      <dgm:prSet/>
      <dgm:spPr/>
      <dgm:t>
        <a:bodyPr/>
        <a:lstStyle/>
        <a:p>
          <a:endParaRPr lang="es-ES"/>
        </a:p>
      </dgm:t>
    </dgm:pt>
    <dgm:pt modelId="{DD316CC2-91C7-4FA6-B065-8990A7C6EE13}" type="sibTrans" cxnId="{E5BB08A8-B97C-481E-8398-E4F391F70993}">
      <dgm:prSet/>
      <dgm:spPr/>
      <dgm:t>
        <a:bodyPr/>
        <a:lstStyle/>
        <a:p>
          <a:endParaRPr lang="es-ES"/>
        </a:p>
      </dgm:t>
    </dgm:pt>
    <dgm:pt modelId="{30282866-E8FC-4A3C-8612-9E6CE166515F}" type="pres">
      <dgm:prSet presAssocID="{1CB95922-1C37-41EC-B868-47B9E4D7CB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B2031D4-471D-43C9-920A-793FC0AB3465}" type="pres">
      <dgm:prSet presAssocID="{60950F1D-559A-4A41-B836-E9D448C5D9AB}" presName="linNod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ES"/>
        </a:p>
      </dgm:t>
    </dgm:pt>
    <dgm:pt modelId="{E00709E2-C760-4273-973B-F316B2F1E293}" type="pres">
      <dgm:prSet presAssocID="{60950F1D-559A-4A41-B836-E9D448C5D9AB}" presName="parentText" presStyleLbl="node1" presStyleIdx="0" presStyleCnt="1" custScaleX="95811" custScaleY="8476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000874-2504-43DA-AF17-9E19A36552FD}" type="pres">
      <dgm:prSet presAssocID="{60950F1D-559A-4A41-B836-E9D448C5D9AB}" presName="descendantText" presStyleLbl="alignAccFollowNode1" presStyleIdx="0" presStyleCnt="1" custScaleX="89549" custScaleY="868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D5DBDD-6BBE-40FF-8311-0E90E8724A27}" type="presOf" srcId="{1CB95922-1C37-41EC-B868-47B9E4D7CBC2}" destId="{30282866-E8FC-4A3C-8612-9E6CE166515F}" srcOrd="0" destOrd="0" presId="urn:microsoft.com/office/officeart/2005/8/layout/vList5"/>
    <dgm:cxn modelId="{550A7887-E8BF-4EDD-AF47-604D25A59A2A}" type="presOf" srcId="{60950F1D-559A-4A41-B836-E9D448C5D9AB}" destId="{E00709E2-C760-4273-973B-F316B2F1E293}" srcOrd="0" destOrd="0" presId="urn:microsoft.com/office/officeart/2005/8/layout/vList5"/>
    <dgm:cxn modelId="{8C8EBBA5-8A77-4592-89D9-2AAE8E25E5A7}" type="presOf" srcId="{839060D2-C11E-448E-9062-9B17AEA75455}" destId="{AC000874-2504-43DA-AF17-9E19A36552FD}" srcOrd="0" destOrd="0" presId="urn:microsoft.com/office/officeart/2005/8/layout/vList5"/>
    <dgm:cxn modelId="{BA8D7899-DAD7-4C93-AAE7-5CA8B5586348}" type="presOf" srcId="{93ECF656-B79C-4353-9448-EEBBA54DEFF6}" destId="{AC000874-2504-43DA-AF17-9E19A36552FD}" srcOrd="0" destOrd="2" presId="urn:microsoft.com/office/officeart/2005/8/layout/vList5"/>
    <dgm:cxn modelId="{D16B1DAF-F013-4B28-9709-56806374465D}" type="presOf" srcId="{D4650710-9CAF-438B-A929-D53124B7679B}" destId="{AC000874-2504-43DA-AF17-9E19A36552FD}" srcOrd="0" destOrd="1" presId="urn:microsoft.com/office/officeart/2005/8/layout/vList5"/>
    <dgm:cxn modelId="{E5BB08A8-B97C-481E-8398-E4F391F70993}" srcId="{60950F1D-559A-4A41-B836-E9D448C5D9AB}" destId="{93ECF656-B79C-4353-9448-EEBBA54DEFF6}" srcOrd="2" destOrd="0" parTransId="{0EB60CF7-A734-4150-AFA3-EB6565D5CF58}" sibTransId="{DD316CC2-91C7-4FA6-B065-8990A7C6EE13}"/>
    <dgm:cxn modelId="{DEE8A5AE-93EF-4BB9-95F3-FB0553F1F577}" srcId="{60950F1D-559A-4A41-B836-E9D448C5D9AB}" destId="{D4650710-9CAF-438B-A929-D53124B7679B}" srcOrd="1" destOrd="0" parTransId="{6EC714EA-2E29-486F-A9AF-30B81E13EF4A}" sibTransId="{9A2B0615-1917-48FF-A96A-93DA81E670C7}"/>
    <dgm:cxn modelId="{7C70CABD-2BB3-4528-AB70-4E4814C5FCD0}" srcId="{1CB95922-1C37-41EC-B868-47B9E4D7CBC2}" destId="{60950F1D-559A-4A41-B836-E9D448C5D9AB}" srcOrd="0" destOrd="0" parTransId="{1352DD1B-585A-4D9A-8B0F-702F84A96D81}" sibTransId="{F53E523F-960C-4E91-A4CC-60E7121E003E}"/>
    <dgm:cxn modelId="{76255661-D0B1-4BE9-A530-A14379295059}" srcId="{60950F1D-559A-4A41-B836-E9D448C5D9AB}" destId="{839060D2-C11E-448E-9062-9B17AEA75455}" srcOrd="0" destOrd="0" parTransId="{FD055B5B-BCAC-4936-B6D3-F48FB7342DD3}" sibTransId="{B94A0306-F366-4648-9F15-56CE777BEBB6}"/>
    <dgm:cxn modelId="{98E78E62-4939-434C-8917-F9F1F068BA4C}" srcId="{60950F1D-559A-4A41-B836-E9D448C5D9AB}" destId="{20313712-2B9C-4EF4-A12E-20217E0BC403}" srcOrd="3" destOrd="0" parTransId="{ED0C834D-FE0D-4B64-A4DB-583472DE717C}" sibTransId="{72F6B297-BCC5-4CDE-BF91-7AE79D13064F}"/>
    <dgm:cxn modelId="{DC12914E-29B7-46D6-BE06-827775C0DDCD}" type="presOf" srcId="{20313712-2B9C-4EF4-A12E-20217E0BC403}" destId="{AC000874-2504-43DA-AF17-9E19A36552FD}" srcOrd="0" destOrd="3" presId="urn:microsoft.com/office/officeart/2005/8/layout/vList5"/>
    <dgm:cxn modelId="{A24E7375-C89D-4D43-B155-EB6D51299290}" type="presParOf" srcId="{30282866-E8FC-4A3C-8612-9E6CE166515F}" destId="{8B2031D4-471D-43C9-920A-793FC0AB3465}" srcOrd="0" destOrd="0" presId="urn:microsoft.com/office/officeart/2005/8/layout/vList5"/>
    <dgm:cxn modelId="{1D3F6162-2C44-4386-8C04-79B3FE7D5A4D}" type="presParOf" srcId="{8B2031D4-471D-43C9-920A-793FC0AB3465}" destId="{E00709E2-C760-4273-973B-F316B2F1E293}" srcOrd="0" destOrd="0" presId="urn:microsoft.com/office/officeart/2005/8/layout/vList5"/>
    <dgm:cxn modelId="{0C1F90BE-2E4E-4A00-AB9C-FF6DDD330733}" type="presParOf" srcId="{8B2031D4-471D-43C9-920A-793FC0AB3465}" destId="{AC000874-2504-43DA-AF17-9E19A36552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B95922-1C37-41EC-B868-47B9E4D7CBC2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F96B012-E460-44FD-A989-AF12B207B362}">
      <dgm:prSet phldrT="[Texto]" custT="1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/>
        <a:lstStyle/>
        <a:p>
          <a:r>
            <a:rPr lang="es-ES" sz="3600" dirty="0" smtClean="0">
              <a:solidFill>
                <a:schemeClr val="bg2">
                  <a:lumMod val="10000"/>
                </a:schemeClr>
              </a:solidFill>
            </a:rPr>
            <a:t>Evaluar el desarrollo de la estrategia</a:t>
          </a:r>
          <a:endParaRPr lang="es-ES" sz="3600" dirty="0">
            <a:solidFill>
              <a:schemeClr val="bg2">
                <a:lumMod val="10000"/>
              </a:schemeClr>
            </a:solidFill>
          </a:endParaRPr>
        </a:p>
      </dgm:t>
    </dgm:pt>
    <dgm:pt modelId="{52BA1A8A-6AB7-4467-9D9A-9282469D3F64}" type="parTrans" cxnId="{9EE43B07-1AC4-4762-BBD0-B024A8AA57C5}">
      <dgm:prSet/>
      <dgm:spPr/>
      <dgm:t>
        <a:bodyPr/>
        <a:lstStyle/>
        <a:p>
          <a:endParaRPr lang="es-ES"/>
        </a:p>
      </dgm:t>
    </dgm:pt>
    <dgm:pt modelId="{888597B2-8490-418D-9A9D-92EF6EA167F4}" type="sibTrans" cxnId="{9EE43B07-1AC4-4762-BBD0-B024A8AA57C5}">
      <dgm:prSet/>
      <dgm:spPr/>
      <dgm:t>
        <a:bodyPr/>
        <a:lstStyle/>
        <a:p>
          <a:endParaRPr lang="es-ES"/>
        </a:p>
      </dgm:t>
    </dgm:pt>
    <dgm:pt modelId="{2B01080F-9E9D-4856-9C0A-492AED8162EB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800" dirty="0" smtClean="0"/>
            <a:t>Índice de crecimiento del repositorio</a:t>
          </a:r>
          <a:endParaRPr lang="es-ES" sz="2800" dirty="0"/>
        </a:p>
      </dgm:t>
    </dgm:pt>
    <dgm:pt modelId="{B791ADC6-CD41-44C3-AD17-2FE163B96C5F}" type="parTrans" cxnId="{6A7203BF-61C5-43EB-80BA-3C21AB324681}">
      <dgm:prSet/>
      <dgm:spPr/>
      <dgm:t>
        <a:bodyPr/>
        <a:lstStyle/>
        <a:p>
          <a:endParaRPr lang="es-ES"/>
        </a:p>
      </dgm:t>
    </dgm:pt>
    <dgm:pt modelId="{F30ACB05-6C4D-4841-90AF-5B0F40DA9DA8}" type="sibTrans" cxnId="{6A7203BF-61C5-43EB-80BA-3C21AB324681}">
      <dgm:prSet/>
      <dgm:spPr/>
      <dgm:t>
        <a:bodyPr/>
        <a:lstStyle/>
        <a:p>
          <a:endParaRPr lang="es-ES"/>
        </a:p>
      </dgm:t>
    </dgm:pt>
    <dgm:pt modelId="{95FDB494-A891-4EAA-B36D-13E4CBDBAB78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800" dirty="0" smtClean="0"/>
            <a:t>Calidad de los recursos que se aportaron</a:t>
          </a:r>
          <a:endParaRPr lang="es-ES" sz="2800" dirty="0"/>
        </a:p>
      </dgm:t>
    </dgm:pt>
    <dgm:pt modelId="{C3625744-BD64-4393-883F-F76A0F8E1FB3}" type="parTrans" cxnId="{87E67523-BF9A-4863-8DB9-50EB0E1D9798}">
      <dgm:prSet/>
      <dgm:spPr/>
      <dgm:t>
        <a:bodyPr/>
        <a:lstStyle/>
        <a:p>
          <a:endParaRPr lang="es-ES"/>
        </a:p>
      </dgm:t>
    </dgm:pt>
    <dgm:pt modelId="{0AA78FFF-EBDA-42AB-9463-78CA8620FC10}" type="sibTrans" cxnId="{87E67523-BF9A-4863-8DB9-50EB0E1D9798}">
      <dgm:prSet/>
      <dgm:spPr/>
      <dgm:t>
        <a:bodyPr/>
        <a:lstStyle/>
        <a:p>
          <a:endParaRPr lang="es-ES"/>
        </a:p>
      </dgm:t>
    </dgm:pt>
    <dgm:pt modelId="{3DB8E65F-A09E-4014-958F-DB67A8443D10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800" dirty="0" smtClean="0"/>
            <a:t>Variedad de temas de los recursos</a:t>
          </a:r>
          <a:endParaRPr lang="es-ES" sz="2800" dirty="0"/>
        </a:p>
      </dgm:t>
    </dgm:pt>
    <dgm:pt modelId="{A6AD571E-3778-42A1-B385-EA1E3184BE81}" type="parTrans" cxnId="{670D152F-C54E-4793-AA06-264E367144F1}">
      <dgm:prSet/>
      <dgm:spPr/>
      <dgm:t>
        <a:bodyPr/>
        <a:lstStyle/>
        <a:p>
          <a:endParaRPr lang="es-ES"/>
        </a:p>
      </dgm:t>
    </dgm:pt>
    <dgm:pt modelId="{23B096C8-660C-4B7B-A1CE-ADC7535EC8E0}" type="sibTrans" cxnId="{670D152F-C54E-4793-AA06-264E367144F1}">
      <dgm:prSet/>
      <dgm:spPr/>
      <dgm:t>
        <a:bodyPr/>
        <a:lstStyle/>
        <a:p>
          <a:endParaRPr lang="es-ES"/>
        </a:p>
      </dgm:t>
    </dgm:pt>
    <dgm:pt modelId="{3B92F164-4062-461A-8A98-F440C9C4FEAF}">
      <dgm:prSet phldrT="[Texto]" custT="1"/>
      <dgm:spPr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gm:spPr>
      <dgm:t>
        <a:bodyPr/>
        <a:lstStyle/>
        <a:p>
          <a:r>
            <a:rPr lang="es-ES" sz="2800" dirty="0" smtClean="0"/>
            <a:t>Instituciones y autores que más colaboraron</a:t>
          </a:r>
          <a:endParaRPr lang="es-ES" sz="2800" dirty="0"/>
        </a:p>
      </dgm:t>
    </dgm:pt>
    <dgm:pt modelId="{3C4A4A74-1351-4B56-A77F-9D30C5596AC9}" type="parTrans" cxnId="{7DE3827F-C501-4C43-8B8F-2302FA4A94FF}">
      <dgm:prSet/>
      <dgm:spPr/>
      <dgm:t>
        <a:bodyPr/>
        <a:lstStyle/>
        <a:p>
          <a:endParaRPr lang="es-ES"/>
        </a:p>
      </dgm:t>
    </dgm:pt>
    <dgm:pt modelId="{6FDA1A21-2DF6-4209-B701-64A40C7F8E34}" type="sibTrans" cxnId="{7DE3827F-C501-4C43-8B8F-2302FA4A94FF}">
      <dgm:prSet/>
      <dgm:spPr/>
      <dgm:t>
        <a:bodyPr/>
        <a:lstStyle/>
        <a:p>
          <a:endParaRPr lang="es-ES"/>
        </a:p>
      </dgm:t>
    </dgm:pt>
    <dgm:pt modelId="{30282866-E8FC-4A3C-8612-9E6CE166515F}" type="pres">
      <dgm:prSet presAssocID="{1CB95922-1C37-41EC-B868-47B9E4D7CB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C00DA18-0422-4293-93F7-1F2271C463F7}" type="pres">
      <dgm:prSet presAssocID="{3F96B012-E460-44FD-A989-AF12B207B362}" presName="linNod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ES"/>
        </a:p>
      </dgm:t>
    </dgm:pt>
    <dgm:pt modelId="{B831BEE8-48F5-40BB-9E92-A0535BC02C87}" type="pres">
      <dgm:prSet presAssocID="{3F96B012-E460-44FD-A989-AF12B207B362}" presName="parentText" presStyleLbl="node1" presStyleIdx="0" presStyleCnt="1" custScaleX="95811" custScaleY="8723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8769DB-83F4-47C8-9620-A22C7EA253BB}" type="pres">
      <dgm:prSet presAssocID="{3F96B012-E460-44FD-A989-AF12B207B362}" presName="descendantText" presStyleLbl="alignAccFollowNode1" presStyleIdx="0" presStyleCnt="1" custScaleX="92110" custScaleY="836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D5DBDD-6BBE-40FF-8311-0E90E8724A27}" type="presOf" srcId="{1CB95922-1C37-41EC-B868-47B9E4D7CBC2}" destId="{30282866-E8FC-4A3C-8612-9E6CE166515F}" srcOrd="0" destOrd="0" presId="urn:microsoft.com/office/officeart/2005/8/layout/vList5"/>
    <dgm:cxn modelId="{670D152F-C54E-4793-AA06-264E367144F1}" srcId="{3F96B012-E460-44FD-A989-AF12B207B362}" destId="{3DB8E65F-A09E-4014-958F-DB67A8443D10}" srcOrd="2" destOrd="0" parTransId="{A6AD571E-3778-42A1-B385-EA1E3184BE81}" sibTransId="{23B096C8-660C-4B7B-A1CE-ADC7535EC8E0}"/>
    <dgm:cxn modelId="{16C834C5-E0A4-4067-AB38-50260ADD9357}" type="presOf" srcId="{3DB8E65F-A09E-4014-958F-DB67A8443D10}" destId="{4F8769DB-83F4-47C8-9620-A22C7EA253BB}" srcOrd="0" destOrd="2" presId="urn:microsoft.com/office/officeart/2005/8/layout/vList5"/>
    <dgm:cxn modelId="{87E67523-BF9A-4863-8DB9-50EB0E1D9798}" srcId="{3F96B012-E460-44FD-A989-AF12B207B362}" destId="{95FDB494-A891-4EAA-B36D-13E4CBDBAB78}" srcOrd="1" destOrd="0" parTransId="{C3625744-BD64-4393-883F-F76A0F8E1FB3}" sibTransId="{0AA78FFF-EBDA-42AB-9463-78CA8620FC10}"/>
    <dgm:cxn modelId="{8ED37C91-4D8A-42E6-BE93-934E26D9230E}" type="presOf" srcId="{2B01080F-9E9D-4856-9C0A-492AED8162EB}" destId="{4F8769DB-83F4-47C8-9620-A22C7EA253BB}" srcOrd="0" destOrd="0" presId="urn:microsoft.com/office/officeart/2005/8/layout/vList5"/>
    <dgm:cxn modelId="{6A7203BF-61C5-43EB-80BA-3C21AB324681}" srcId="{3F96B012-E460-44FD-A989-AF12B207B362}" destId="{2B01080F-9E9D-4856-9C0A-492AED8162EB}" srcOrd="0" destOrd="0" parTransId="{B791ADC6-CD41-44C3-AD17-2FE163B96C5F}" sibTransId="{F30ACB05-6C4D-4841-90AF-5B0F40DA9DA8}"/>
    <dgm:cxn modelId="{F3E86C10-8B33-4AE7-ADF2-A235143C4BA8}" type="presOf" srcId="{3B92F164-4062-461A-8A98-F440C9C4FEAF}" destId="{4F8769DB-83F4-47C8-9620-A22C7EA253BB}" srcOrd="0" destOrd="3" presId="urn:microsoft.com/office/officeart/2005/8/layout/vList5"/>
    <dgm:cxn modelId="{9EE43B07-1AC4-4762-BBD0-B024A8AA57C5}" srcId="{1CB95922-1C37-41EC-B868-47B9E4D7CBC2}" destId="{3F96B012-E460-44FD-A989-AF12B207B362}" srcOrd="0" destOrd="0" parTransId="{52BA1A8A-6AB7-4467-9D9A-9282469D3F64}" sibTransId="{888597B2-8490-418D-9A9D-92EF6EA167F4}"/>
    <dgm:cxn modelId="{2EBA0D8C-BA57-42D4-A74F-9EF0B55B204D}" type="presOf" srcId="{95FDB494-A891-4EAA-B36D-13E4CBDBAB78}" destId="{4F8769DB-83F4-47C8-9620-A22C7EA253BB}" srcOrd="0" destOrd="1" presId="urn:microsoft.com/office/officeart/2005/8/layout/vList5"/>
    <dgm:cxn modelId="{0D739FCA-00C1-4C4D-BFB8-85BE3F216DB4}" type="presOf" srcId="{3F96B012-E460-44FD-A989-AF12B207B362}" destId="{B831BEE8-48F5-40BB-9E92-A0535BC02C87}" srcOrd="0" destOrd="0" presId="urn:microsoft.com/office/officeart/2005/8/layout/vList5"/>
    <dgm:cxn modelId="{7DE3827F-C501-4C43-8B8F-2302FA4A94FF}" srcId="{3F96B012-E460-44FD-A989-AF12B207B362}" destId="{3B92F164-4062-461A-8A98-F440C9C4FEAF}" srcOrd="3" destOrd="0" parTransId="{3C4A4A74-1351-4B56-A77F-9D30C5596AC9}" sibTransId="{6FDA1A21-2DF6-4209-B701-64A40C7F8E34}"/>
    <dgm:cxn modelId="{41007D16-6D68-4FC9-A1C1-94A46DE7D1E6}" type="presParOf" srcId="{30282866-E8FC-4A3C-8612-9E6CE166515F}" destId="{8C00DA18-0422-4293-93F7-1F2271C463F7}" srcOrd="0" destOrd="0" presId="urn:microsoft.com/office/officeart/2005/8/layout/vList5"/>
    <dgm:cxn modelId="{127FB5B6-1746-40C8-A174-EBC20511FFE8}" type="presParOf" srcId="{8C00DA18-0422-4293-93F7-1F2271C463F7}" destId="{B831BEE8-48F5-40BB-9E92-A0535BC02C87}" srcOrd="0" destOrd="0" presId="urn:microsoft.com/office/officeart/2005/8/layout/vList5"/>
    <dgm:cxn modelId="{3B227CF9-CC96-43B8-864E-232C67BEDC10}" type="presParOf" srcId="{8C00DA18-0422-4293-93F7-1F2271C463F7}" destId="{4F8769DB-83F4-47C8-9620-A22C7EA253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FE0306-9AFE-487A-970B-3D59976BC064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20A1263-2755-4818-9CA2-BB0D70322A1B}">
      <dgm:prSet phldrT="[Texto]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/>
        <a:lstStyle/>
        <a:p>
          <a:r>
            <a:rPr lang="es-ES" dirty="0" smtClean="0"/>
            <a:t>Participan</a:t>
          </a:r>
          <a:endParaRPr lang="es-ES" dirty="0"/>
        </a:p>
      </dgm:t>
    </dgm:pt>
    <dgm:pt modelId="{B8F1B969-3669-4998-86AF-7622A3640955}" type="parTrans" cxnId="{D890112D-6092-4826-BD7A-EF93B8EA9BC8}">
      <dgm:prSet/>
      <dgm:spPr/>
      <dgm:t>
        <a:bodyPr/>
        <a:lstStyle/>
        <a:p>
          <a:endParaRPr lang="es-ES"/>
        </a:p>
      </dgm:t>
    </dgm:pt>
    <dgm:pt modelId="{343E32A4-E610-4A6F-B8B7-C1AD3305F323}" type="sibTrans" cxnId="{D890112D-6092-4826-BD7A-EF93B8EA9BC8}">
      <dgm:prSet/>
      <dgm:spPr/>
      <dgm:t>
        <a:bodyPr/>
        <a:lstStyle/>
        <a:p>
          <a:endParaRPr lang="es-ES"/>
        </a:p>
      </dgm:t>
    </dgm:pt>
    <dgm:pt modelId="{04F244D8-3D36-4B85-80C0-0AC0F55DB252}">
      <dgm:prSet phldrT="[Texto]" custT="1"/>
      <dgm:spPr>
        <a:scene3d>
          <a:camera prst="orthographicFront"/>
          <a:lightRig rig="flat" dir="t"/>
        </a:scene3d>
        <a:sp3d>
          <a:bevelB/>
        </a:sp3d>
      </dgm:spPr>
      <dgm:t>
        <a:bodyPr/>
        <a:lstStyle/>
        <a:p>
          <a:r>
            <a:rPr lang="es-ES" sz="2800" dirty="0" smtClean="0"/>
            <a:t>Coordinador repositorio</a:t>
          </a:r>
          <a:endParaRPr lang="es-ES" sz="2800" dirty="0"/>
        </a:p>
      </dgm:t>
    </dgm:pt>
    <dgm:pt modelId="{C0FABDEF-BA35-4256-A207-5A38DB165E1B}" type="parTrans" cxnId="{7EB73CFD-1983-48D7-8BC5-891BFF8651F4}">
      <dgm:prSet/>
      <dgm:spPr/>
      <dgm:t>
        <a:bodyPr/>
        <a:lstStyle/>
        <a:p>
          <a:endParaRPr lang="es-ES"/>
        </a:p>
      </dgm:t>
    </dgm:pt>
    <dgm:pt modelId="{A202922A-D9DF-4D42-B5CF-FE79A484A2C3}" type="sibTrans" cxnId="{7EB73CFD-1983-48D7-8BC5-891BFF8651F4}">
      <dgm:prSet/>
      <dgm:spPr/>
      <dgm:t>
        <a:bodyPr/>
        <a:lstStyle/>
        <a:p>
          <a:endParaRPr lang="es-ES"/>
        </a:p>
      </dgm:t>
    </dgm:pt>
    <dgm:pt modelId="{1F44DD7D-A3B0-437F-A985-928FBBAD0982}">
      <dgm:prSet phldrT="[Texto]"/>
      <dgm:spPr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gm:spPr>
      <dgm:t>
        <a:bodyPr/>
        <a:lstStyle/>
        <a:p>
          <a:r>
            <a:rPr lang="es-ES" dirty="0" smtClean="0">
              <a:solidFill>
                <a:schemeClr val="tx1">
                  <a:lumMod val="85000"/>
                  <a:lumOff val="15000"/>
                </a:schemeClr>
              </a:solidFill>
            </a:rPr>
            <a:t>Resultados esperados</a:t>
          </a:r>
          <a:endParaRPr lang="es-E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DA784AC-E6D6-46FA-988F-0EFF65B0A193}" type="parTrans" cxnId="{79F31ED8-9972-4414-A8AC-AB7FB1148765}">
      <dgm:prSet/>
      <dgm:spPr/>
      <dgm:t>
        <a:bodyPr/>
        <a:lstStyle/>
        <a:p>
          <a:endParaRPr lang="es-ES"/>
        </a:p>
      </dgm:t>
    </dgm:pt>
    <dgm:pt modelId="{C8D05073-CEE9-4D76-A1DB-CE19A7278D75}" type="sibTrans" cxnId="{79F31ED8-9972-4414-A8AC-AB7FB1148765}">
      <dgm:prSet/>
      <dgm:spPr/>
      <dgm:t>
        <a:bodyPr/>
        <a:lstStyle/>
        <a:p>
          <a:endParaRPr lang="es-ES"/>
        </a:p>
      </dgm:t>
    </dgm:pt>
    <dgm:pt modelId="{DFB5363E-4240-4FAE-8775-3539F6B8E7B0}">
      <dgm:prSet phldrT="[Texto]" custT="1"/>
      <dgm:spPr>
        <a:scene3d>
          <a:camera prst="orthographicFront"/>
          <a:lightRig rig="flat" dir="t"/>
        </a:scene3d>
        <a:sp3d>
          <a:bevelB/>
        </a:sp3d>
      </dgm:spPr>
      <dgm:t>
        <a:bodyPr/>
        <a:lstStyle/>
        <a:p>
          <a:r>
            <a:rPr lang="es-ES" sz="2400" dirty="0" smtClean="0"/>
            <a:t>Recursos de calidad y actualizados</a:t>
          </a:r>
          <a:endParaRPr lang="es-ES" sz="2400" dirty="0"/>
        </a:p>
      </dgm:t>
    </dgm:pt>
    <dgm:pt modelId="{35677CE3-298E-4872-B129-08C3572F47A2}" type="parTrans" cxnId="{7106EFD0-C31B-4B50-80CB-02EE95B39C50}">
      <dgm:prSet/>
      <dgm:spPr/>
      <dgm:t>
        <a:bodyPr/>
        <a:lstStyle/>
        <a:p>
          <a:endParaRPr lang="es-ES"/>
        </a:p>
      </dgm:t>
    </dgm:pt>
    <dgm:pt modelId="{08C50007-09BB-4231-8437-722E238B4352}" type="sibTrans" cxnId="{7106EFD0-C31B-4B50-80CB-02EE95B39C50}">
      <dgm:prSet/>
      <dgm:spPr/>
      <dgm:t>
        <a:bodyPr/>
        <a:lstStyle/>
        <a:p>
          <a:endParaRPr lang="es-ES"/>
        </a:p>
      </dgm:t>
    </dgm:pt>
    <dgm:pt modelId="{A90A0D8A-D5D2-49FE-8AAF-90D2223E688C}">
      <dgm:prSet phldrT="[Texto]"/>
      <dgm:spPr>
        <a:scene3d>
          <a:camera prst="orthographicFront"/>
          <a:lightRig rig="flat" dir="t"/>
        </a:scene3d>
        <a:sp3d>
          <a:bevelB/>
        </a:sp3d>
      </dgm:spPr>
      <dgm:t>
        <a:bodyPr/>
        <a:lstStyle/>
        <a:p>
          <a:r>
            <a:rPr lang="es-ES" dirty="0" smtClean="0"/>
            <a:t>Recursos que respondan a temas prioritarios del CVSP</a:t>
          </a:r>
          <a:endParaRPr lang="es-ES" dirty="0"/>
        </a:p>
      </dgm:t>
    </dgm:pt>
    <dgm:pt modelId="{2FCAF2E8-27CF-4949-A20B-95021CCE1EF9}" type="parTrans" cxnId="{6FD1CEBC-DAA4-42F8-A1C0-E487A50C731C}">
      <dgm:prSet/>
      <dgm:spPr/>
      <dgm:t>
        <a:bodyPr/>
        <a:lstStyle/>
        <a:p>
          <a:endParaRPr lang="es-ES"/>
        </a:p>
      </dgm:t>
    </dgm:pt>
    <dgm:pt modelId="{99A76431-7988-4EAC-993B-8D3CE52D8A15}" type="sibTrans" cxnId="{6FD1CEBC-DAA4-42F8-A1C0-E487A50C731C}">
      <dgm:prSet/>
      <dgm:spPr/>
      <dgm:t>
        <a:bodyPr/>
        <a:lstStyle/>
        <a:p>
          <a:endParaRPr lang="es-ES"/>
        </a:p>
      </dgm:t>
    </dgm:pt>
    <dgm:pt modelId="{544AF823-4ACB-4690-A860-63F596DB5A97}">
      <dgm:prSet phldrT="[Texto]" custT="1"/>
      <dgm:spPr>
        <a:scene3d>
          <a:camera prst="orthographicFront"/>
          <a:lightRig rig="flat" dir="t"/>
        </a:scene3d>
        <a:sp3d>
          <a:bevelB/>
        </a:sp3d>
      </dgm:spPr>
      <dgm:t>
        <a:bodyPr rIns="72000"/>
        <a:lstStyle/>
        <a:p>
          <a:pPr marL="0" indent="0"/>
          <a:r>
            <a:rPr lang="es-ES" sz="2200" dirty="0" smtClean="0"/>
            <a:t>Dos profesionales con competencias en gestión del repositorio</a:t>
          </a:r>
          <a:endParaRPr lang="es-ES" sz="2200" dirty="0"/>
        </a:p>
      </dgm:t>
    </dgm:pt>
    <dgm:pt modelId="{5E95D788-EB79-47C9-9C1D-C96A7FC507AA}" type="parTrans" cxnId="{DEBC1B63-0775-4B23-B4C7-80ECE0C7F655}">
      <dgm:prSet/>
      <dgm:spPr/>
      <dgm:t>
        <a:bodyPr/>
        <a:lstStyle/>
        <a:p>
          <a:endParaRPr lang="es-ES"/>
        </a:p>
      </dgm:t>
    </dgm:pt>
    <dgm:pt modelId="{EF8CE922-30E7-43A6-8954-B9691502467F}" type="sibTrans" cxnId="{DEBC1B63-0775-4B23-B4C7-80ECE0C7F655}">
      <dgm:prSet/>
      <dgm:spPr/>
      <dgm:t>
        <a:bodyPr/>
        <a:lstStyle/>
        <a:p>
          <a:endParaRPr lang="es-ES"/>
        </a:p>
      </dgm:t>
    </dgm:pt>
    <dgm:pt modelId="{416B4C9A-02E4-4147-BA4C-FA5E4F41CD88}" type="pres">
      <dgm:prSet presAssocID="{F8FE0306-9AFE-487A-970B-3D59976BC06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05AC9E4F-6243-4CDB-A080-1DA5CBEA0831}" type="pres">
      <dgm:prSet presAssocID="{720A1263-2755-4818-9CA2-BB0D70322A1B}" presName="posSpac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D3824323-F957-4C7E-91C3-B5E9F714E3B9}" type="pres">
      <dgm:prSet presAssocID="{720A1263-2755-4818-9CA2-BB0D70322A1B}" presName="vertFlow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D31C8212-504B-4CBE-A9AC-B804629E7BE2}" type="pres">
      <dgm:prSet presAssocID="{720A1263-2755-4818-9CA2-BB0D70322A1B}" presName="topSpac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1F0AC6BE-594C-4297-B6E7-E6111E8F9325}" type="pres">
      <dgm:prSet presAssocID="{720A1263-2755-4818-9CA2-BB0D70322A1B}" presName="firstComp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7942717C-B709-4CAA-8EA5-D16D92E28D4B}" type="pres">
      <dgm:prSet presAssocID="{720A1263-2755-4818-9CA2-BB0D70322A1B}" presName="firstChild" presStyleLbl="bgAccFollowNode1" presStyleIdx="0" presStyleCnt="4"/>
      <dgm:spPr/>
      <dgm:t>
        <a:bodyPr/>
        <a:lstStyle/>
        <a:p>
          <a:endParaRPr lang="es-ES"/>
        </a:p>
      </dgm:t>
    </dgm:pt>
    <dgm:pt modelId="{CD45B0BD-82A4-44B4-A785-CBB56B612AA2}" type="pres">
      <dgm:prSet presAssocID="{720A1263-2755-4818-9CA2-BB0D70322A1B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953470-77F5-4A67-AF0A-4CE00BA29EAE}" type="pres">
      <dgm:prSet presAssocID="{544AF823-4ACB-4690-A860-63F596DB5A97}" presName="comp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B595CD29-C38A-4C8E-AB34-33EA5A0B4D66}" type="pres">
      <dgm:prSet presAssocID="{544AF823-4ACB-4690-A860-63F596DB5A97}" presName="child" presStyleLbl="bgAccFollowNode1" presStyleIdx="1" presStyleCnt="4"/>
      <dgm:spPr/>
      <dgm:t>
        <a:bodyPr/>
        <a:lstStyle/>
        <a:p>
          <a:endParaRPr lang="es-ES"/>
        </a:p>
      </dgm:t>
    </dgm:pt>
    <dgm:pt modelId="{A86477BC-C8D6-43D1-B789-9B20CF7295A7}" type="pres">
      <dgm:prSet presAssocID="{544AF823-4ACB-4690-A860-63F596DB5A97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6631D3-1545-4F42-9369-7A6E22870762}" type="pres">
      <dgm:prSet presAssocID="{720A1263-2755-4818-9CA2-BB0D70322A1B}" presName="negSpac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56FDD475-52D6-42E3-8C49-42D957C29A1C}" type="pres">
      <dgm:prSet presAssocID="{720A1263-2755-4818-9CA2-BB0D70322A1B}" presName="circle" presStyleLbl="node1" presStyleIdx="0" presStyleCnt="2"/>
      <dgm:spPr/>
      <dgm:t>
        <a:bodyPr/>
        <a:lstStyle/>
        <a:p>
          <a:endParaRPr lang="es-ES"/>
        </a:p>
      </dgm:t>
    </dgm:pt>
    <dgm:pt modelId="{B2656129-BB78-4B3C-B08A-7882EC051F2F}" type="pres">
      <dgm:prSet presAssocID="{343E32A4-E610-4A6F-B8B7-C1AD3305F323}" presName="transSpac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99D8806A-3F57-435D-8DDD-493F23CAEA11}" type="pres">
      <dgm:prSet presAssocID="{1F44DD7D-A3B0-437F-A985-928FBBAD0982}" presName="posSpac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BE0BB966-F971-4019-AF0C-69BC79B3555A}" type="pres">
      <dgm:prSet presAssocID="{1F44DD7D-A3B0-437F-A985-928FBBAD0982}" presName="vertFlow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FFDF8A28-96B2-4E9F-BC2B-20F748357763}" type="pres">
      <dgm:prSet presAssocID="{1F44DD7D-A3B0-437F-A985-928FBBAD0982}" presName="topSpac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F6ADF470-C1C7-444B-BF16-74338691560C}" type="pres">
      <dgm:prSet presAssocID="{1F44DD7D-A3B0-437F-A985-928FBBAD0982}" presName="firstComp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BF67D451-161B-42FC-92ED-34A75AE76B30}" type="pres">
      <dgm:prSet presAssocID="{1F44DD7D-A3B0-437F-A985-928FBBAD0982}" presName="firstChild" presStyleLbl="bgAccFollowNode1" presStyleIdx="2" presStyleCnt="4"/>
      <dgm:spPr/>
      <dgm:t>
        <a:bodyPr/>
        <a:lstStyle/>
        <a:p>
          <a:endParaRPr lang="es-ES"/>
        </a:p>
      </dgm:t>
    </dgm:pt>
    <dgm:pt modelId="{FF5F038D-AF42-4879-9BA4-54E439ABAB72}" type="pres">
      <dgm:prSet presAssocID="{1F44DD7D-A3B0-437F-A985-928FBBAD0982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EAF5BF-96D2-4EB5-A931-F115C95F9C05}" type="pres">
      <dgm:prSet presAssocID="{A90A0D8A-D5D2-49FE-8AAF-90D2223E688C}" presName="comp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9EB7208E-C74F-4994-8E1B-4549ED582181}" type="pres">
      <dgm:prSet presAssocID="{A90A0D8A-D5D2-49FE-8AAF-90D2223E688C}" presName="child" presStyleLbl="bgAccFollowNode1" presStyleIdx="3" presStyleCnt="4"/>
      <dgm:spPr/>
      <dgm:t>
        <a:bodyPr/>
        <a:lstStyle/>
        <a:p>
          <a:endParaRPr lang="es-ES"/>
        </a:p>
      </dgm:t>
    </dgm:pt>
    <dgm:pt modelId="{39B64022-EB53-40CF-9A30-7C1E13FE5C74}" type="pres">
      <dgm:prSet presAssocID="{A90A0D8A-D5D2-49FE-8AAF-90D2223E688C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7648EA-6761-412E-B60A-3BE1ECFA8BFD}" type="pres">
      <dgm:prSet presAssocID="{1F44DD7D-A3B0-437F-A985-928FBBAD0982}" presName="negSpace" presStyleCnt="0"/>
      <dgm:spPr>
        <a:scene3d>
          <a:camera prst="orthographicFront"/>
          <a:lightRig rig="threePt" dir="t"/>
        </a:scene3d>
        <a:sp3d>
          <a:bevelT/>
          <a:bevelB/>
        </a:sp3d>
      </dgm:spPr>
    </dgm:pt>
    <dgm:pt modelId="{574EC1B4-C4F9-4FEA-AB86-2C1C3213623A}" type="pres">
      <dgm:prSet presAssocID="{1F44DD7D-A3B0-437F-A985-928FBBAD0982}" presName="circle" presStyleLbl="node1" presStyleIdx="1" presStyleCnt="2"/>
      <dgm:spPr/>
      <dgm:t>
        <a:bodyPr/>
        <a:lstStyle/>
        <a:p>
          <a:endParaRPr lang="es-ES"/>
        </a:p>
      </dgm:t>
    </dgm:pt>
  </dgm:ptLst>
  <dgm:cxnLst>
    <dgm:cxn modelId="{CC457C17-9907-421A-8A30-E914C6FE00FA}" type="presOf" srcId="{720A1263-2755-4818-9CA2-BB0D70322A1B}" destId="{56FDD475-52D6-42E3-8C49-42D957C29A1C}" srcOrd="0" destOrd="0" presId="urn:microsoft.com/office/officeart/2005/8/layout/hList9"/>
    <dgm:cxn modelId="{DEBC1B63-0775-4B23-B4C7-80ECE0C7F655}" srcId="{720A1263-2755-4818-9CA2-BB0D70322A1B}" destId="{544AF823-4ACB-4690-A860-63F596DB5A97}" srcOrd="1" destOrd="0" parTransId="{5E95D788-EB79-47C9-9C1D-C96A7FC507AA}" sibTransId="{EF8CE922-30E7-43A6-8954-B9691502467F}"/>
    <dgm:cxn modelId="{2095E759-A367-4BAE-B9FE-B10FD1955C71}" type="presOf" srcId="{A90A0D8A-D5D2-49FE-8AAF-90D2223E688C}" destId="{39B64022-EB53-40CF-9A30-7C1E13FE5C74}" srcOrd="1" destOrd="0" presId="urn:microsoft.com/office/officeart/2005/8/layout/hList9"/>
    <dgm:cxn modelId="{7106EFD0-C31B-4B50-80CB-02EE95B39C50}" srcId="{1F44DD7D-A3B0-437F-A985-928FBBAD0982}" destId="{DFB5363E-4240-4FAE-8775-3539F6B8E7B0}" srcOrd="0" destOrd="0" parTransId="{35677CE3-298E-4872-B129-08C3572F47A2}" sibTransId="{08C50007-09BB-4231-8437-722E238B4352}"/>
    <dgm:cxn modelId="{A7FF78B7-855F-477F-8939-052879458B97}" type="presOf" srcId="{544AF823-4ACB-4690-A860-63F596DB5A97}" destId="{B595CD29-C38A-4C8E-AB34-33EA5A0B4D66}" srcOrd="0" destOrd="0" presId="urn:microsoft.com/office/officeart/2005/8/layout/hList9"/>
    <dgm:cxn modelId="{66E65ADF-F522-47B6-86DA-A49B6C98F84B}" type="presOf" srcId="{04F244D8-3D36-4B85-80C0-0AC0F55DB252}" destId="{CD45B0BD-82A4-44B4-A785-CBB56B612AA2}" srcOrd="1" destOrd="0" presId="urn:microsoft.com/office/officeart/2005/8/layout/hList9"/>
    <dgm:cxn modelId="{2F64EC50-B8D4-4610-9EB5-C3931B3631E1}" type="presOf" srcId="{DFB5363E-4240-4FAE-8775-3539F6B8E7B0}" destId="{BF67D451-161B-42FC-92ED-34A75AE76B30}" srcOrd="0" destOrd="0" presId="urn:microsoft.com/office/officeart/2005/8/layout/hList9"/>
    <dgm:cxn modelId="{D890112D-6092-4826-BD7A-EF93B8EA9BC8}" srcId="{F8FE0306-9AFE-487A-970B-3D59976BC064}" destId="{720A1263-2755-4818-9CA2-BB0D70322A1B}" srcOrd="0" destOrd="0" parTransId="{B8F1B969-3669-4998-86AF-7622A3640955}" sibTransId="{343E32A4-E610-4A6F-B8B7-C1AD3305F323}"/>
    <dgm:cxn modelId="{579DEEDD-FE9C-4CC0-AD3C-BCDDA19B7957}" type="presOf" srcId="{544AF823-4ACB-4690-A860-63F596DB5A97}" destId="{A86477BC-C8D6-43D1-B789-9B20CF7295A7}" srcOrd="1" destOrd="0" presId="urn:microsoft.com/office/officeart/2005/8/layout/hList9"/>
    <dgm:cxn modelId="{D929096C-E49C-464E-833C-30CF6365DB93}" type="presOf" srcId="{1F44DD7D-A3B0-437F-A985-928FBBAD0982}" destId="{574EC1B4-C4F9-4FEA-AB86-2C1C3213623A}" srcOrd="0" destOrd="0" presId="urn:microsoft.com/office/officeart/2005/8/layout/hList9"/>
    <dgm:cxn modelId="{6FD1CEBC-DAA4-42F8-A1C0-E487A50C731C}" srcId="{1F44DD7D-A3B0-437F-A985-928FBBAD0982}" destId="{A90A0D8A-D5D2-49FE-8AAF-90D2223E688C}" srcOrd="1" destOrd="0" parTransId="{2FCAF2E8-27CF-4949-A20B-95021CCE1EF9}" sibTransId="{99A76431-7988-4EAC-993B-8D3CE52D8A15}"/>
    <dgm:cxn modelId="{7EB73CFD-1983-48D7-8BC5-891BFF8651F4}" srcId="{720A1263-2755-4818-9CA2-BB0D70322A1B}" destId="{04F244D8-3D36-4B85-80C0-0AC0F55DB252}" srcOrd="0" destOrd="0" parTransId="{C0FABDEF-BA35-4256-A207-5A38DB165E1B}" sibTransId="{A202922A-D9DF-4D42-B5CF-FE79A484A2C3}"/>
    <dgm:cxn modelId="{3E802C90-FBDE-421A-AE68-0B18549D9AC6}" type="presOf" srcId="{04F244D8-3D36-4B85-80C0-0AC0F55DB252}" destId="{7942717C-B709-4CAA-8EA5-D16D92E28D4B}" srcOrd="0" destOrd="0" presId="urn:microsoft.com/office/officeart/2005/8/layout/hList9"/>
    <dgm:cxn modelId="{DDBCF31A-4235-4BD5-849C-00363F0805A1}" type="presOf" srcId="{F8FE0306-9AFE-487A-970B-3D59976BC064}" destId="{416B4C9A-02E4-4147-BA4C-FA5E4F41CD88}" srcOrd="0" destOrd="0" presId="urn:microsoft.com/office/officeart/2005/8/layout/hList9"/>
    <dgm:cxn modelId="{79F31ED8-9972-4414-A8AC-AB7FB1148765}" srcId="{F8FE0306-9AFE-487A-970B-3D59976BC064}" destId="{1F44DD7D-A3B0-437F-A985-928FBBAD0982}" srcOrd="1" destOrd="0" parTransId="{6DA784AC-E6D6-46FA-988F-0EFF65B0A193}" sibTransId="{C8D05073-CEE9-4D76-A1DB-CE19A7278D75}"/>
    <dgm:cxn modelId="{311616D3-85BE-4C96-8B09-D2D66DEACCD0}" type="presOf" srcId="{DFB5363E-4240-4FAE-8775-3539F6B8E7B0}" destId="{FF5F038D-AF42-4879-9BA4-54E439ABAB72}" srcOrd="1" destOrd="0" presId="urn:microsoft.com/office/officeart/2005/8/layout/hList9"/>
    <dgm:cxn modelId="{66F094BC-E612-48A1-8A05-2C45424D8FE8}" type="presOf" srcId="{A90A0D8A-D5D2-49FE-8AAF-90D2223E688C}" destId="{9EB7208E-C74F-4994-8E1B-4549ED582181}" srcOrd="0" destOrd="0" presId="urn:microsoft.com/office/officeart/2005/8/layout/hList9"/>
    <dgm:cxn modelId="{62DAD32F-9D7C-49BB-86CB-F90907C4189C}" type="presParOf" srcId="{416B4C9A-02E4-4147-BA4C-FA5E4F41CD88}" destId="{05AC9E4F-6243-4CDB-A080-1DA5CBEA0831}" srcOrd="0" destOrd="0" presId="urn:microsoft.com/office/officeart/2005/8/layout/hList9"/>
    <dgm:cxn modelId="{590270DA-D7B6-4CAA-A122-3C8A90C7E0BD}" type="presParOf" srcId="{416B4C9A-02E4-4147-BA4C-FA5E4F41CD88}" destId="{D3824323-F957-4C7E-91C3-B5E9F714E3B9}" srcOrd="1" destOrd="0" presId="urn:microsoft.com/office/officeart/2005/8/layout/hList9"/>
    <dgm:cxn modelId="{9C8645C9-17BE-422D-8BF8-08356D80C14E}" type="presParOf" srcId="{D3824323-F957-4C7E-91C3-B5E9F714E3B9}" destId="{D31C8212-504B-4CBE-A9AC-B804629E7BE2}" srcOrd="0" destOrd="0" presId="urn:microsoft.com/office/officeart/2005/8/layout/hList9"/>
    <dgm:cxn modelId="{EF51E9BC-974E-4DBA-900E-C8CC014F15B5}" type="presParOf" srcId="{D3824323-F957-4C7E-91C3-B5E9F714E3B9}" destId="{1F0AC6BE-594C-4297-B6E7-E6111E8F9325}" srcOrd="1" destOrd="0" presId="urn:microsoft.com/office/officeart/2005/8/layout/hList9"/>
    <dgm:cxn modelId="{9D42D029-086F-4FFA-A640-6A2A7D68504E}" type="presParOf" srcId="{1F0AC6BE-594C-4297-B6E7-E6111E8F9325}" destId="{7942717C-B709-4CAA-8EA5-D16D92E28D4B}" srcOrd="0" destOrd="0" presId="urn:microsoft.com/office/officeart/2005/8/layout/hList9"/>
    <dgm:cxn modelId="{F13D4DCB-13AA-446B-B3C0-C0D240BA787B}" type="presParOf" srcId="{1F0AC6BE-594C-4297-B6E7-E6111E8F9325}" destId="{CD45B0BD-82A4-44B4-A785-CBB56B612AA2}" srcOrd="1" destOrd="0" presId="urn:microsoft.com/office/officeart/2005/8/layout/hList9"/>
    <dgm:cxn modelId="{EDAAD7AF-39D5-46DB-A545-1D5B70BA5933}" type="presParOf" srcId="{D3824323-F957-4C7E-91C3-B5E9F714E3B9}" destId="{0C953470-77F5-4A67-AF0A-4CE00BA29EAE}" srcOrd="2" destOrd="0" presId="urn:microsoft.com/office/officeart/2005/8/layout/hList9"/>
    <dgm:cxn modelId="{67A61BC8-A3A5-434C-9F0A-BB2C3C393831}" type="presParOf" srcId="{0C953470-77F5-4A67-AF0A-4CE00BA29EAE}" destId="{B595CD29-C38A-4C8E-AB34-33EA5A0B4D66}" srcOrd="0" destOrd="0" presId="urn:microsoft.com/office/officeart/2005/8/layout/hList9"/>
    <dgm:cxn modelId="{A665D8E2-9870-46F1-A057-1DA1C4A26D1D}" type="presParOf" srcId="{0C953470-77F5-4A67-AF0A-4CE00BA29EAE}" destId="{A86477BC-C8D6-43D1-B789-9B20CF7295A7}" srcOrd="1" destOrd="0" presId="urn:microsoft.com/office/officeart/2005/8/layout/hList9"/>
    <dgm:cxn modelId="{2D2205B3-96EA-48B2-BEE5-CDDF3728856F}" type="presParOf" srcId="{416B4C9A-02E4-4147-BA4C-FA5E4F41CD88}" destId="{A86631D3-1545-4F42-9369-7A6E22870762}" srcOrd="2" destOrd="0" presId="urn:microsoft.com/office/officeart/2005/8/layout/hList9"/>
    <dgm:cxn modelId="{0F1002E5-FB86-4570-BCB9-704EF3B24AA2}" type="presParOf" srcId="{416B4C9A-02E4-4147-BA4C-FA5E4F41CD88}" destId="{56FDD475-52D6-42E3-8C49-42D957C29A1C}" srcOrd="3" destOrd="0" presId="urn:microsoft.com/office/officeart/2005/8/layout/hList9"/>
    <dgm:cxn modelId="{433CFCE2-0793-4860-A4EF-E76C5E4FA95D}" type="presParOf" srcId="{416B4C9A-02E4-4147-BA4C-FA5E4F41CD88}" destId="{B2656129-BB78-4B3C-B08A-7882EC051F2F}" srcOrd="4" destOrd="0" presId="urn:microsoft.com/office/officeart/2005/8/layout/hList9"/>
    <dgm:cxn modelId="{CEDCE557-A1F2-4392-92C3-DAB20BE2299A}" type="presParOf" srcId="{416B4C9A-02E4-4147-BA4C-FA5E4F41CD88}" destId="{99D8806A-3F57-435D-8DDD-493F23CAEA11}" srcOrd="5" destOrd="0" presId="urn:microsoft.com/office/officeart/2005/8/layout/hList9"/>
    <dgm:cxn modelId="{00B60297-93A5-4391-A31F-33F01E4A688E}" type="presParOf" srcId="{416B4C9A-02E4-4147-BA4C-FA5E4F41CD88}" destId="{BE0BB966-F971-4019-AF0C-69BC79B3555A}" srcOrd="6" destOrd="0" presId="urn:microsoft.com/office/officeart/2005/8/layout/hList9"/>
    <dgm:cxn modelId="{AF907D79-4965-49A7-A744-519DE462C07B}" type="presParOf" srcId="{BE0BB966-F971-4019-AF0C-69BC79B3555A}" destId="{FFDF8A28-96B2-4E9F-BC2B-20F748357763}" srcOrd="0" destOrd="0" presId="urn:microsoft.com/office/officeart/2005/8/layout/hList9"/>
    <dgm:cxn modelId="{96CBFAF8-E3CA-404D-BE2F-42E51E17DAED}" type="presParOf" srcId="{BE0BB966-F971-4019-AF0C-69BC79B3555A}" destId="{F6ADF470-C1C7-444B-BF16-74338691560C}" srcOrd="1" destOrd="0" presId="urn:microsoft.com/office/officeart/2005/8/layout/hList9"/>
    <dgm:cxn modelId="{A18F6456-6123-456D-B3F1-600F221057C9}" type="presParOf" srcId="{F6ADF470-C1C7-444B-BF16-74338691560C}" destId="{BF67D451-161B-42FC-92ED-34A75AE76B30}" srcOrd="0" destOrd="0" presId="urn:microsoft.com/office/officeart/2005/8/layout/hList9"/>
    <dgm:cxn modelId="{92324A49-C1AB-47EF-87C2-C39DE602B113}" type="presParOf" srcId="{F6ADF470-C1C7-444B-BF16-74338691560C}" destId="{FF5F038D-AF42-4879-9BA4-54E439ABAB72}" srcOrd="1" destOrd="0" presId="urn:microsoft.com/office/officeart/2005/8/layout/hList9"/>
    <dgm:cxn modelId="{DDC0EB77-E24D-44EC-918F-2412370791D6}" type="presParOf" srcId="{BE0BB966-F971-4019-AF0C-69BC79B3555A}" destId="{72EAF5BF-96D2-4EB5-A931-F115C95F9C05}" srcOrd="2" destOrd="0" presId="urn:microsoft.com/office/officeart/2005/8/layout/hList9"/>
    <dgm:cxn modelId="{3402FFDD-5363-4149-A7DF-13CF34B33250}" type="presParOf" srcId="{72EAF5BF-96D2-4EB5-A931-F115C95F9C05}" destId="{9EB7208E-C74F-4994-8E1B-4549ED582181}" srcOrd="0" destOrd="0" presId="urn:microsoft.com/office/officeart/2005/8/layout/hList9"/>
    <dgm:cxn modelId="{ECD0B6E2-397A-403C-9B70-35EFAB51DCA3}" type="presParOf" srcId="{72EAF5BF-96D2-4EB5-A931-F115C95F9C05}" destId="{39B64022-EB53-40CF-9A30-7C1E13FE5C74}" srcOrd="1" destOrd="0" presId="urn:microsoft.com/office/officeart/2005/8/layout/hList9"/>
    <dgm:cxn modelId="{CDDFC482-6CB5-4EC9-9467-0734829788ED}" type="presParOf" srcId="{416B4C9A-02E4-4147-BA4C-FA5E4F41CD88}" destId="{D07648EA-6761-412E-B60A-3BE1ECFA8BFD}" srcOrd="7" destOrd="0" presId="urn:microsoft.com/office/officeart/2005/8/layout/hList9"/>
    <dgm:cxn modelId="{478C88E5-98A7-45EA-BB77-B7607DA577F4}" type="presParOf" srcId="{416B4C9A-02E4-4147-BA4C-FA5E4F41CD88}" destId="{574EC1B4-C4F9-4FEA-AB86-2C1C3213623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FE0306-9AFE-487A-970B-3D59976BC064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20A1263-2755-4818-9CA2-BB0D70322A1B}">
      <dgm:prSet phldrT="[Texto]"/>
      <dgm:spPr/>
      <dgm:t>
        <a:bodyPr/>
        <a:lstStyle/>
        <a:p>
          <a:r>
            <a:rPr lang="es-ES" dirty="0" smtClean="0"/>
            <a:t>Participan</a:t>
          </a:r>
          <a:endParaRPr lang="es-ES" dirty="0"/>
        </a:p>
      </dgm:t>
    </dgm:pt>
    <dgm:pt modelId="{B8F1B969-3669-4998-86AF-7622A3640955}" type="parTrans" cxnId="{D890112D-6092-4826-BD7A-EF93B8EA9BC8}">
      <dgm:prSet/>
      <dgm:spPr/>
      <dgm:t>
        <a:bodyPr/>
        <a:lstStyle/>
        <a:p>
          <a:endParaRPr lang="es-ES"/>
        </a:p>
      </dgm:t>
    </dgm:pt>
    <dgm:pt modelId="{343E32A4-E610-4A6F-B8B7-C1AD3305F323}" type="sibTrans" cxnId="{D890112D-6092-4826-BD7A-EF93B8EA9BC8}">
      <dgm:prSet/>
      <dgm:spPr/>
      <dgm:t>
        <a:bodyPr/>
        <a:lstStyle/>
        <a:p>
          <a:endParaRPr lang="es-ES"/>
        </a:p>
      </dgm:t>
    </dgm:pt>
    <dgm:pt modelId="{04F244D8-3D36-4B85-80C0-0AC0F55DB252}">
      <dgm:prSet phldrT="[Texto]" custT="1"/>
      <dgm:spPr/>
      <dgm:t>
        <a:bodyPr/>
        <a:lstStyle/>
        <a:p>
          <a:r>
            <a:rPr lang="es-ES" sz="2000" b="1" dirty="0" smtClean="0"/>
            <a:t>Etapa 1</a:t>
          </a:r>
          <a:r>
            <a:rPr lang="es-ES" sz="2000" dirty="0" smtClean="0"/>
            <a:t>: Profesionales de instituciones destacadas en uso de REA</a:t>
          </a:r>
          <a:endParaRPr lang="es-ES" sz="2000" dirty="0"/>
        </a:p>
      </dgm:t>
    </dgm:pt>
    <dgm:pt modelId="{C0FABDEF-BA35-4256-A207-5A38DB165E1B}" type="parTrans" cxnId="{7EB73CFD-1983-48D7-8BC5-891BFF8651F4}">
      <dgm:prSet/>
      <dgm:spPr/>
      <dgm:t>
        <a:bodyPr/>
        <a:lstStyle/>
        <a:p>
          <a:endParaRPr lang="es-ES"/>
        </a:p>
      </dgm:t>
    </dgm:pt>
    <dgm:pt modelId="{A202922A-D9DF-4D42-B5CF-FE79A484A2C3}" type="sibTrans" cxnId="{7EB73CFD-1983-48D7-8BC5-891BFF8651F4}">
      <dgm:prSet/>
      <dgm:spPr/>
      <dgm:t>
        <a:bodyPr/>
        <a:lstStyle/>
        <a:p>
          <a:endParaRPr lang="es-ES"/>
        </a:p>
      </dgm:t>
    </dgm:pt>
    <dgm:pt modelId="{1F44DD7D-A3B0-437F-A985-928FBBAD0982}">
      <dgm:prSet phldrT="[Texto]"/>
      <dgm:spPr/>
      <dgm:t>
        <a:bodyPr/>
        <a:lstStyle/>
        <a:p>
          <a:r>
            <a:rPr lang="es-ES" dirty="0" smtClean="0">
              <a:solidFill>
                <a:schemeClr val="tx1">
                  <a:lumMod val="85000"/>
                  <a:lumOff val="15000"/>
                </a:schemeClr>
              </a:solidFill>
            </a:rPr>
            <a:t>Resultados esperados</a:t>
          </a:r>
          <a:endParaRPr lang="es-E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DA784AC-E6D6-46FA-988F-0EFF65B0A193}" type="parTrans" cxnId="{79F31ED8-9972-4414-A8AC-AB7FB1148765}">
      <dgm:prSet/>
      <dgm:spPr/>
      <dgm:t>
        <a:bodyPr/>
        <a:lstStyle/>
        <a:p>
          <a:endParaRPr lang="es-ES"/>
        </a:p>
      </dgm:t>
    </dgm:pt>
    <dgm:pt modelId="{C8D05073-CEE9-4D76-A1DB-CE19A7278D75}" type="sibTrans" cxnId="{79F31ED8-9972-4414-A8AC-AB7FB1148765}">
      <dgm:prSet/>
      <dgm:spPr/>
      <dgm:t>
        <a:bodyPr/>
        <a:lstStyle/>
        <a:p>
          <a:endParaRPr lang="es-ES"/>
        </a:p>
      </dgm:t>
    </dgm:pt>
    <dgm:pt modelId="{DFB5363E-4240-4FAE-8775-3539F6B8E7B0}">
      <dgm:prSet phldrT="[Texto]" custT="1"/>
      <dgm:spPr/>
      <dgm:t>
        <a:bodyPr/>
        <a:lstStyle/>
        <a:p>
          <a:r>
            <a:rPr lang="es-ES" sz="2400" dirty="0" smtClean="0"/>
            <a:t>Adiestrados al menos 2 integrantes por institución</a:t>
          </a:r>
          <a:endParaRPr lang="es-ES" sz="2400" dirty="0"/>
        </a:p>
      </dgm:t>
    </dgm:pt>
    <dgm:pt modelId="{35677CE3-298E-4872-B129-08C3572F47A2}" type="parTrans" cxnId="{7106EFD0-C31B-4B50-80CB-02EE95B39C50}">
      <dgm:prSet/>
      <dgm:spPr/>
      <dgm:t>
        <a:bodyPr/>
        <a:lstStyle/>
        <a:p>
          <a:endParaRPr lang="es-ES"/>
        </a:p>
      </dgm:t>
    </dgm:pt>
    <dgm:pt modelId="{08C50007-09BB-4231-8437-722E238B4352}" type="sibTrans" cxnId="{7106EFD0-C31B-4B50-80CB-02EE95B39C50}">
      <dgm:prSet/>
      <dgm:spPr/>
      <dgm:t>
        <a:bodyPr/>
        <a:lstStyle/>
        <a:p>
          <a:endParaRPr lang="es-ES"/>
        </a:p>
      </dgm:t>
    </dgm:pt>
    <dgm:pt modelId="{A90A0D8A-D5D2-49FE-8AAF-90D2223E688C}">
      <dgm:prSet phldrT="[Texto]"/>
      <dgm:spPr/>
      <dgm:t>
        <a:bodyPr/>
        <a:lstStyle/>
        <a:p>
          <a:r>
            <a:rPr lang="en-US" dirty="0" err="1" smtClean="0"/>
            <a:t>Adiestrados</a:t>
          </a:r>
          <a:r>
            <a:rPr lang="en-US" dirty="0" smtClean="0"/>
            <a:t> </a:t>
          </a:r>
          <a:r>
            <a:rPr lang="en-US" dirty="0" err="1" smtClean="0"/>
            <a:t>especialistas</a:t>
          </a:r>
          <a:r>
            <a:rPr lang="en-US" dirty="0" smtClean="0"/>
            <a:t> de </a:t>
          </a:r>
          <a:r>
            <a:rPr lang="en-US" dirty="0" err="1" smtClean="0"/>
            <a:t>información</a:t>
          </a:r>
          <a:r>
            <a:rPr lang="en-US" dirty="0" smtClean="0"/>
            <a:t> de </a:t>
          </a:r>
          <a:r>
            <a:rPr lang="en-US" dirty="0" err="1" smtClean="0"/>
            <a:t>instituciones</a:t>
          </a:r>
          <a:r>
            <a:rPr lang="en-US" dirty="0" smtClean="0"/>
            <a:t> </a:t>
          </a:r>
          <a:r>
            <a:rPr lang="en-US" dirty="0" err="1" smtClean="0"/>
            <a:t>participantes</a:t>
          </a:r>
          <a:endParaRPr lang="es-ES" dirty="0"/>
        </a:p>
      </dgm:t>
    </dgm:pt>
    <dgm:pt modelId="{2FCAF2E8-27CF-4949-A20B-95021CCE1EF9}" type="parTrans" cxnId="{6FD1CEBC-DAA4-42F8-A1C0-E487A50C731C}">
      <dgm:prSet/>
      <dgm:spPr/>
      <dgm:t>
        <a:bodyPr/>
        <a:lstStyle/>
        <a:p>
          <a:endParaRPr lang="es-ES"/>
        </a:p>
      </dgm:t>
    </dgm:pt>
    <dgm:pt modelId="{99A76431-7988-4EAC-993B-8D3CE52D8A15}" type="sibTrans" cxnId="{6FD1CEBC-DAA4-42F8-A1C0-E487A50C731C}">
      <dgm:prSet/>
      <dgm:spPr/>
      <dgm:t>
        <a:bodyPr/>
        <a:lstStyle/>
        <a:p>
          <a:endParaRPr lang="es-ES"/>
        </a:p>
      </dgm:t>
    </dgm:pt>
    <dgm:pt modelId="{544AF823-4ACB-4690-A860-63F596DB5A97}">
      <dgm:prSet phldrT="[Texto]" custT="1"/>
      <dgm:spPr/>
      <dgm:t>
        <a:bodyPr rIns="72000"/>
        <a:lstStyle/>
        <a:p>
          <a:pPr marL="0" indent="0"/>
          <a:r>
            <a:rPr lang="en-US" sz="2000" b="1" dirty="0" err="1" smtClean="0"/>
            <a:t>Etapa</a:t>
          </a:r>
          <a:r>
            <a:rPr lang="en-US" sz="2000" b="1" dirty="0" smtClean="0"/>
            <a:t> 2</a:t>
          </a:r>
          <a:r>
            <a:rPr lang="en-US" sz="2000" dirty="0" smtClean="0"/>
            <a:t>: </a:t>
          </a:r>
          <a:r>
            <a:rPr lang="en-US" sz="2000" dirty="0" err="1" smtClean="0"/>
            <a:t>Profesionales</a:t>
          </a:r>
          <a:r>
            <a:rPr lang="en-US" sz="2000" dirty="0" smtClean="0"/>
            <a:t> de </a:t>
          </a:r>
          <a:r>
            <a:rPr lang="en-US" sz="2000" dirty="0" err="1" smtClean="0"/>
            <a:t>otras</a:t>
          </a:r>
          <a:r>
            <a:rPr lang="en-US" sz="2000" dirty="0" smtClean="0"/>
            <a:t> </a:t>
          </a:r>
          <a:r>
            <a:rPr lang="en-US" sz="2000" dirty="0" err="1" smtClean="0"/>
            <a:t>instituciones</a:t>
          </a:r>
          <a:r>
            <a:rPr lang="en-US" sz="2000" dirty="0" smtClean="0"/>
            <a:t> y </a:t>
          </a:r>
          <a:r>
            <a:rPr lang="en-US" sz="2000" dirty="0" err="1" smtClean="0"/>
            <a:t>centros</a:t>
          </a:r>
          <a:r>
            <a:rPr lang="en-US" sz="2000" dirty="0" smtClean="0"/>
            <a:t> </a:t>
          </a:r>
          <a:r>
            <a:rPr lang="en-US" sz="2000" dirty="0" err="1" smtClean="0"/>
            <a:t>colaboradores</a:t>
          </a:r>
          <a:r>
            <a:rPr lang="en-US" sz="2000" dirty="0" smtClean="0"/>
            <a:t> OPS/OMS</a:t>
          </a:r>
          <a:endParaRPr lang="es-ES" sz="2000" dirty="0"/>
        </a:p>
      </dgm:t>
    </dgm:pt>
    <dgm:pt modelId="{5E95D788-EB79-47C9-9C1D-C96A7FC507AA}" type="parTrans" cxnId="{DEBC1B63-0775-4B23-B4C7-80ECE0C7F655}">
      <dgm:prSet/>
      <dgm:spPr/>
      <dgm:t>
        <a:bodyPr/>
        <a:lstStyle/>
        <a:p>
          <a:endParaRPr lang="es-ES"/>
        </a:p>
      </dgm:t>
    </dgm:pt>
    <dgm:pt modelId="{EF8CE922-30E7-43A6-8954-B9691502467F}" type="sibTrans" cxnId="{DEBC1B63-0775-4B23-B4C7-80ECE0C7F655}">
      <dgm:prSet/>
      <dgm:spPr/>
      <dgm:t>
        <a:bodyPr/>
        <a:lstStyle/>
        <a:p>
          <a:endParaRPr lang="es-ES"/>
        </a:p>
      </dgm:t>
    </dgm:pt>
    <dgm:pt modelId="{416B4C9A-02E4-4147-BA4C-FA5E4F41CD88}" type="pres">
      <dgm:prSet presAssocID="{F8FE0306-9AFE-487A-970B-3D59976BC06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05AC9E4F-6243-4CDB-A080-1DA5CBEA0831}" type="pres">
      <dgm:prSet presAssocID="{720A1263-2755-4818-9CA2-BB0D70322A1B}" presName="posSpace" presStyleCnt="0"/>
      <dgm:spPr/>
    </dgm:pt>
    <dgm:pt modelId="{D3824323-F957-4C7E-91C3-B5E9F714E3B9}" type="pres">
      <dgm:prSet presAssocID="{720A1263-2755-4818-9CA2-BB0D70322A1B}" presName="vertFlow" presStyleCnt="0"/>
      <dgm:spPr/>
    </dgm:pt>
    <dgm:pt modelId="{D31C8212-504B-4CBE-A9AC-B804629E7BE2}" type="pres">
      <dgm:prSet presAssocID="{720A1263-2755-4818-9CA2-BB0D70322A1B}" presName="topSpace" presStyleCnt="0"/>
      <dgm:spPr/>
    </dgm:pt>
    <dgm:pt modelId="{1F0AC6BE-594C-4297-B6E7-E6111E8F9325}" type="pres">
      <dgm:prSet presAssocID="{720A1263-2755-4818-9CA2-BB0D70322A1B}" presName="firstComp" presStyleCnt="0"/>
      <dgm:spPr/>
    </dgm:pt>
    <dgm:pt modelId="{7942717C-B709-4CAA-8EA5-D16D92E28D4B}" type="pres">
      <dgm:prSet presAssocID="{720A1263-2755-4818-9CA2-BB0D70322A1B}" presName="firstChild" presStyleLbl="bgAccFollowNode1" presStyleIdx="0" presStyleCnt="4"/>
      <dgm:spPr/>
      <dgm:t>
        <a:bodyPr/>
        <a:lstStyle/>
        <a:p>
          <a:endParaRPr lang="es-ES"/>
        </a:p>
      </dgm:t>
    </dgm:pt>
    <dgm:pt modelId="{CD45B0BD-82A4-44B4-A785-CBB56B612AA2}" type="pres">
      <dgm:prSet presAssocID="{720A1263-2755-4818-9CA2-BB0D70322A1B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953470-77F5-4A67-AF0A-4CE00BA29EAE}" type="pres">
      <dgm:prSet presAssocID="{544AF823-4ACB-4690-A860-63F596DB5A97}" presName="comp" presStyleCnt="0"/>
      <dgm:spPr/>
    </dgm:pt>
    <dgm:pt modelId="{B595CD29-C38A-4C8E-AB34-33EA5A0B4D66}" type="pres">
      <dgm:prSet presAssocID="{544AF823-4ACB-4690-A860-63F596DB5A97}" presName="child" presStyleLbl="bgAccFollowNode1" presStyleIdx="1" presStyleCnt="4"/>
      <dgm:spPr/>
      <dgm:t>
        <a:bodyPr/>
        <a:lstStyle/>
        <a:p>
          <a:endParaRPr lang="es-ES"/>
        </a:p>
      </dgm:t>
    </dgm:pt>
    <dgm:pt modelId="{A86477BC-C8D6-43D1-B789-9B20CF7295A7}" type="pres">
      <dgm:prSet presAssocID="{544AF823-4ACB-4690-A860-63F596DB5A97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6631D3-1545-4F42-9369-7A6E22870762}" type="pres">
      <dgm:prSet presAssocID="{720A1263-2755-4818-9CA2-BB0D70322A1B}" presName="negSpace" presStyleCnt="0"/>
      <dgm:spPr/>
    </dgm:pt>
    <dgm:pt modelId="{56FDD475-52D6-42E3-8C49-42D957C29A1C}" type="pres">
      <dgm:prSet presAssocID="{720A1263-2755-4818-9CA2-BB0D70322A1B}" presName="circle" presStyleLbl="node1" presStyleIdx="0" presStyleCnt="2"/>
      <dgm:spPr/>
      <dgm:t>
        <a:bodyPr/>
        <a:lstStyle/>
        <a:p>
          <a:endParaRPr lang="es-ES"/>
        </a:p>
      </dgm:t>
    </dgm:pt>
    <dgm:pt modelId="{B2656129-BB78-4B3C-B08A-7882EC051F2F}" type="pres">
      <dgm:prSet presAssocID="{343E32A4-E610-4A6F-B8B7-C1AD3305F323}" presName="transSpace" presStyleCnt="0"/>
      <dgm:spPr/>
    </dgm:pt>
    <dgm:pt modelId="{99D8806A-3F57-435D-8DDD-493F23CAEA11}" type="pres">
      <dgm:prSet presAssocID="{1F44DD7D-A3B0-437F-A985-928FBBAD0982}" presName="posSpace" presStyleCnt="0"/>
      <dgm:spPr/>
    </dgm:pt>
    <dgm:pt modelId="{BE0BB966-F971-4019-AF0C-69BC79B3555A}" type="pres">
      <dgm:prSet presAssocID="{1F44DD7D-A3B0-437F-A985-928FBBAD0982}" presName="vertFlow" presStyleCnt="0"/>
      <dgm:spPr/>
    </dgm:pt>
    <dgm:pt modelId="{FFDF8A28-96B2-4E9F-BC2B-20F748357763}" type="pres">
      <dgm:prSet presAssocID="{1F44DD7D-A3B0-437F-A985-928FBBAD0982}" presName="topSpace" presStyleCnt="0"/>
      <dgm:spPr/>
    </dgm:pt>
    <dgm:pt modelId="{F6ADF470-C1C7-444B-BF16-74338691560C}" type="pres">
      <dgm:prSet presAssocID="{1F44DD7D-A3B0-437F-A985-928FBBAD0982}" presName="firstComp" presStyleCnt="0"/>
      <dgm:spPr/>
    </dgm:pt>
    <dgm:pt modelId="{BF67D451-161B-42FC-92ED-34A75AE76B30}" type="pres">
      <dgm:prSet presAssocID="{1F44DD7D-A3B0-437F-A985-928FBBAD0982}" presName="firstChild" presStyleLbl="bgAccFollowNode1" presStyleIdx="2" presStyleCnt="4"/>
      <dgm:spPr/>
      <dgm:t>
        <a:bodyPr/>
        <a:lstStyle/>
        <a:p>
          <a:endParaRPr lang="es-ES"/>
        </a:p>
      </dgm:t>
    </dgm:pt>
    <dgm:pt modelId="{FF5F038D-AF42-4879-9BA4-54E439ABAB72}" type="pres">
      <dgm:prSet presAssocID="{1F44DD7D-A3B0-437F-A985-928FBBAD0982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EAF5BF-96D2-4EB5-A931-F115C95F9C05}" type="pres">
      <dgm:prSet presAssocID="{A90A0D8A-D5D2-49FE-8AAF-90D2223E688C}" presName="comp" presStyleCnt="0"/>
      <dgm:spPr/>
    </dgm:pt>
    <dgm:pt modelId="{9EB7208E-C74F-4994-8E1B-4549ED582181}" type="pres">
      <dgm:prSet presAssocID="{A90A0D8A-D5D2-49FE-8AAF-90D2223E688C}" presName="child" presStyleLbl="bgAccFollowNode1" presStyleIdx="3" presStyleCnt="4"/>
      <dgm:spPr/>
      <dgm:t>
        <a:bodyPr/>
        <a:lstStyle/>
        <a:p>
          <a:endParaRPr lang="es-ES"/>
        </a:p>
      </dgm:t>
    </dgm:pt>
    <dgm:pt modelId="{39B64022-EB53-40CF-9A30-7C1E13FE5C74}" type="pres">
      <dgm:prSet presAssocID="{A90A0D8A-D5D2-49FE-8AAF-90D2223E688C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7648EA-6761-412E-B60A-3BE1ECFA8BFD}" type="pres">
      <dgm:prSet presAssocID="{1F44DD7D-A3B0-437F-A985-928FBBAD0982}" presName="negSpace" presStyleCnt="0"/>
      <dgm:spPr/>
    </dgm:pt>
    <dgm:pt modelId="{574EC1B4-C4F9-4FEA-AB86-2C1C3213623A}" type="pres">
      <dgm:prSet presAssocID="{1F44DD7D-A3B0-437F-A985-928FBBAD0982}" presName="circle" presStyleLbl="node1" presStyleIdx="1" presStyleCnt="2"/>
      <dgm:spPr/>
      <dgm:t>
        <a:bodyPr/>
        <a:lstStyle/>
        <a:p>
          <a:endParaRPr lang="es-ES"/>
        </a:p>
      </dgm:t>
    </dgm:pt>
  </dgm:ptLst>
  <dgm:cxnLst>
    <dgm:cxn modelId="{CC457C17-9907-421A-8A30-E914C6FE00FA}" type="presOf" srcId="{720A1263-2755-4818-9CA2-BB0D70322A1B}" destId="{56FDD475-52D6-42E3-8C49-42D957C29A1C}" srcOrd="0" destOrd="0" presId="urn:microsoft.com/office/officeart/2005/8/layout/hList9"/>
    <dgm:cxn modelId="{DEBC1B63-0775-4B23-B4C7-80ECE0C7F655}" srcId="{720A1263-2755-4818-9CA2-BB0D70322A1B}" destId="{544AF823-4ACB-4690-A860-63F596DB5A97}" srcOrd="1" destOrd="0" parTransId="{5E95D788-EB79-47C9-9C1D-C96A7FC507AA}" sibTransId="{EF8CE922-30E7-43A6-8954-B9691502467F}"/>
    <dgm:cxn modelId="{2095E759-A367-4BAE-B9FE-B10FD1955C71}" type="presOf" srcId="{A90A0D8A-D5D2-49FE-8AAF-90D2223E688C}" destId="{39B64022-EB53-40CF-9A30-7C1E13FE5C74}" srcOrd="1" destOrd="0" presId="urn:microsoft.com/office/officeart/2005/8/layout/hList9"/>
    <dgm:cxn modelId="{7106EFD0-C31B-4B50-80CB-02EE95B39C50}" srcId="{1F44DD7D-A3B0-437F-A985-928FBBAD0982}" destId="{DFB5363E-4240-4FAE-8775-3539F6B8E7B0}" srcOrd="0" destOrd="0" parTransId="{35677CE3-298E-4872-B129-08C3572F47A2}" sibTransId="{08C50007-09BB-4231-8437-722E238B4352}"/>
    <dgm:cxn modelId="{A7FF78B7-855F-477F-8939-052879458B97}" type="presOf" srcId="{544AF823-4ACB-4690-A860-63F596DB5A97}" destId="{B595CD29-C38A-4C8E-AB34-33EA5A0B4D66}" srcOrd="0" destOrd="0" presId="urn:microsoft.com/office/officeart/2005/8/layout/hList9"/>
    <dgm:cxn modelId="{66E65ADF-F522-47B6-86DA-A49B6C98F84B}" type="presOf" srcId="{04F244D8-3D36-4B85-80C0-0AC0F55DB252}" destId="{CD45B0BD-82A4-44B4-A785-CBB56B612AA2}" srcOrd="1" destOrd="0" presId="urn:microsoft.com/office/officeart/2005/8/layout/hList9"/>
    <dgm:cxn modelId="{2F64EC50-B8D4-4610-9EB5-C3931B3631E1}" type="presOf" srcId="{DFB5363E-4240-4FAE-8775-3539F6B8E7B0}" destId="{BF67D451-161B-42FC-92ED-34A75AE76B30}" srcOrd="0" destOrd="0" presId="urn:microsoft.com/office/officeart/2005/8/layout/hList9"/>
    <dgm:cxn modelId="{D890112D-6092-4826-BD7A-EF93B8EA9BC8}" srcId="{F8FE0306-9AFE-487A-970B-3D59976BC064}" destId="{720A1263-2755-4818-9CA2-BB0D70322A1B}" srcOrd="0" destOrd="0" parTransId="{B8F1B969-3669-4998-86AF-7622A3640955}" sibTransId="{343E32A4-E610-4A6F-B8B7-C1AD3305F323}"/>
    <dgm:cxn modelId="{579DEEDD-FE9C-4CC0-AD3C-BCDDA19B7957}" type="presOf" srcId="{544AF823-4ACB-4690-A860-63F596DB5A97}" destId="{A86477BC-C8D6-43D1-B789-9B20CF7295A7}" srcOrd="1" destOrd="0" presId="urn:microsoft.com/office/officeart/2005/8/layout/hList9"/>
    <dgm:cxn modelId="{D929096C-E49C-464E-833C-30CF6365DB93}" type="presOf" srcId="{1F44DD7D-A3B0-437F-A985-928FBBAD0982}" destId="{574EC1B4-C4F9-4FEA-AB86-2C1C3213623A}" srcOrd="0" destOrd="0" presId="urn:microsoft.com/office/officeart/2005/8/layout/hList9"/>
    <dgm:cxn modelId="{6FD1CEBC-DAA4-42F8-A1C0-E487A50C731C}" srcId="{1F44DD7D-A3B0-437F-A985-928FBBAD0982}" destId="{A90A0D8A-D5D2-49FE-8AAF-90D2223E688C}" srcOrd="1" destOrd="0" parTransId="{2FCAF2E8-27CF-4949-A20B-95021CCE1EF9}" sibTransId="{99A76431-7988-4EAC-993B-8D3CE52D8A15}"/>
    <dgm:cxn modelId="{7EB73CFD-1983-48D7-8BC5-891BFF8651F4}" srcId="{720A1263-2755-4818-9CA2-BB0D70322A1B}" destId="{04F244D8-3D36-4B85-80C0-0AC0F55DB252}" srcOrd="0" destOrd="0" parTransId="{C0FABDEF-BA35-4256-A207-5A38DB165E1B}" sibTransId="{A202922A-D9DF-4D42-B5CF-FE79A484A2C3}"/>
    <dgm:cxn modelId="{DDBCF31A-4235-4BD5-849C-00363F0805A1}" type="presOf" srcId="{F8FE0306-9AFE-487A-970B-3D59976BC064}" destId="{416B4C9A-02E4-4147-BA4C-FA5E4F41CD88}" srcOrd="0" destOrd="0" presId="urn:microsoft.com/office/officeart/2005/8/layout/hList9"/>
    <dgm:cxn modelId="{3E802C90-FBDE-421A-AE68-0B18549D9AC6}" type="presOf" srcId="{04F244D8-3D36-4B85-80C0-0AC0F55DB252}" destId="{7942717C-B709-4CAA-8EA5-D16D92E28D4B}" srcOrd="0" destOrd="0" presId="urn:microsoft.com/office/officeart/2005/8/layout/hList9"/>
    <dgm:cxn modelId="{79F31ED8-9972-4414-A8AC-AB7FB1148765}" srcId="{F8FE0306-9AFE-487A-970B-3D59976BC064}" destId="{1F44DD7D-A3B0-437F-A985-928FBBAD0982}" srcOrd="1" destOrd="0" parTransId="{6DA784AC-E6D6-46FA-988F-0EFF65B0A193}" sibTransId="{C8D05073-CEE9-4D76-A1DB-CE19A7278D75}"/>
    <dgm:cxn modelId="{311616D3-85BE-4C96-8B09-D2D66DEACCD0}" type="presOf" srcId="{DFB5363E-4240-4FAE-8775-3539F6B8E7B0}" destId="{FF5F038D-AF42-4879-9BA4-54E439ABAB72}" srcOrd="1" destOrd="0" presId="urn:microsoft.com/office/officeart/2005/8/layout/hList9"/>
    <dgm:cxn modelId="{66F094BC-E612-48A1-8A05-2C45424D8FE8}" type="presOf" srcId="{A90A0D8A-D5D2-49FE-8AAF-90D2223E688C}" destId="{9EB7208E-C74F-4994-8E1B-4549ED582181}" srcOrd="0" destOrd="0" presId="urn:microsoft.com/office/officeart/2005/8/layout/hList9"/>
    <dgm:cxn modelId="{62DAD32F-9D7C-49BB-86CB-F90907C4189C}" type="presParOf" srcId="{416B4C9A-02E4-4147-BA4C-FA5E4F41CD88}" destId="{05AC9E4F-6243-4CDB-A080-1DA5CBEA0831}" srcOrd="0" destOrd="0" presId="urn:microsoft.com/office/officeart/2005/8/layout/hList9"/>
    <dgm:cxn modelId="{590270DA-D7B6-4CAA-A122-3C8A90C7E0BD}" type="presParOf" srcId="{416B4C9A-02E4-4147-BA4C-FA5E4F41CD88}" destId="{D3824323-F957-4C7E-91C3-B5E9F714E3B9}" srcOrd="1" destOrd="0" presId="urn:microsoft.com/office/officeart/2005/8/layout/hList9"/>
    <dgm:cxn modelId="{9C8645C9-17BE-422D-8BF8-08356D80C14E}" type="presParOf" srcId="{D3824323-F957-4C7E-91C3-B5E9F714E3B9}" destId="{D31C8212-504B-4CBE-A9AC-B804629E7BE2}" srcOrd="0" destOrd="0" presId="urn:microsoft.com/office/officeart/2005/8/layout/hList9"/>
    <dgm:cxn modelId="{EF51E9BC-974E-4DBA-900E-C8CC014F15B5}" type="presParOf" srcId="{D3824323-F957-4C7E-91C3-B5E9F714E3B9}" destId="{1F0AC6BE-594C-4297-B6E7-E6111E8F9325}" srcOrd="1" destOrd="0" presId="urn:microsoft.com/office/officeart/2005/8/layout/hList9"/>
    <dgm:cxn modelId="{9D42D029-086F-4FFA-A640-6A2A7D68504E}" type="presParOf" srcId="{1F0AC6BE-594C-4297-B6E7-E6111E8F9325}" destId="{7942717C-B709-4CAA-8EA5-D16D92E28D4B}" srcOrd="0" destOrd="0" presId="urn:microsoft.com/office/officeart/2005/8/layout/hList9"/>
    <dgm:cxn modelId="{F13D4DCB-13AA-446B-B3C0-C0D240BA787B}" type="presParOf" srcId="{1F0AC6BE-594C-4297-B6E7-E6111E8F9325}" destId="{CD45B0BD-82A4-44B4-A785-CBB56B612AA2}" srcOrd="1" destOrd="0" presId="urn:microsoft.com/office/officeart/2005/8/layout/hList9"/>
    <dgm:cxn modelId="{EDAAD7AF-39D5-46DB-A545-1D5B70BA5933}" type="presParOf" srcId="{D3824323-F957-4C7E-91C3-B5E9F714E3B9}" destId="{0C953470-77F5-4A67-AF0A-4CE00BA29EAE}" srcOrd="2" destOrd="0" presId="urn:microsoft.com/office/officeart/2005/8/layout/hList9"/>
    <dgm:cxn modelId="{67A61BC8-A3A5-434C-9F0A-BB2C3C393831}" type="presParOf" srcId="{0C953470-77F5-4A67-AF0A-4CE00BA29EAE}" destId="{B595CD29-C38A-4C8E-AB34-33EA5A0B4D66}" srcOrd="0" destOrd="0" presId="urn:microsoft.com/office/officeart/2005/8/layout/hList9"/>
    <dgm:cxn modelId="{A665D8E2-9870-46F1-A057-1DA1C4A26D1D}" type="presParOf" srcId="{0C953470-77F5-4A67-AF0A-4CE00BA29EAE}" destId="{A86477BC-C8D6-43D1-B789-9B20CF7295A7}" srcOrd="1" destOrd="0" presId="urn:microsoft.com/office/officeart/2005/8/layout/hList9"/>
    <dgm:cxn modelId="{2D2205B3-96EA-48B2-BEE5-CDDF3728856F}" type="presParOf" srcId="{416B4C9A-02E4-4147-BA4C-FA5E4F41CD88}" destId="{A86631D3-1545-4F42-9369-7A6E22870762}" srcOrd="2" destOrd="0" presId="urn:microsoft.com/office/officeart/2005/8/layout/hList9"/>
    <dgm:cxn modelId="{0F1002E5-FB86-4570-BCB9-704EF3B24AA2}" type="presParOf" srcId="{416B4C9A-02E4-4147-BA4C-FA5E4F41CD88}" destId="{56FDD475-52D6-42E3-8C49-42D957C29A1C}" srcOrd="3" destOrd="0" presId="urn:microsoft.com/office/officeart/2005/8/layout/hList9"/>
    <dgm:cxn modelId="{433CFCE2-0793-4860-A4EF-E76C5E4FA95D}" type="presParOf" srcId="{416B4C9A-02E4-4147-BA4C-FA5E4F41CD88}" destId="{B2656129-BB78-4B3C-B08A-7882EC051F2F}" srcOrd="4" destOrd="0" presId="urn:microsoft.com/office/officeart/2005/8/layout/hList9"/>
    <dgm:cxn modelId="{CEDCE557-A1F2-4392-92C3-DAB20BE2299A}" type="presParOf" srcId="{416B4C9A-02E4-4147-BA4C-FA5E4F41CD88}" destId="{99D8806A-3F57-435D-8DDD-493F23CAEA11}" srcOrd="5" destOrd="0" presId="urn:microsoft.com/office/officeart/2005/8/layout/hList9"/>
    <dgm:cxn modelId="{00B60297-93A5-4391-A31F-33F01E4A688E}" type="presParOf" srcId="{416B4C9A-02E4-4147-BA4C-FA5E4F41CD88}" destId="{BE0BB966-F971-4019-AF0C-69BC79B3555A}" srcOrd="6" destOrd="0" presId="urn:microsoft.com/office/officeart/2005/8/layout/hList9"/>
    <dgm:cxn modelId="{AF907D79-4965-49A7-A744-519DE462C07B}" type="presParOf" srcId="{BE0BB966-F971-4019-AF0C-69BC79B3555A}" destId="{FFDF8A28-96B2-4E9F-BC2B-20F748357763}" srcOrd="0" destOrd="0" presId="urn:microsoft.com/office/officeart/2005/8/layout/hList9"/>
    <dgm:cxn modelId="{96CBFAF8-E3CA-404D-BE2F-42E51E17DAED}" type="presParOf" srcId="{BE0BB966-F971-4019-AF0C-69BC79B3555A}" destId="{F6ADF470-C1C7-444B-BF16-74338691560C}" srcOrd="1" destOrd="0" presId="urn:microsoft.com/office/officeart/2005/8/layout/hList9"/>
    <dgm:cxn modelId="{A18F6456-6123-456D-B3F1-600F221057C9}" type="presParOf" srcId="{F6ADF470-C1C7-444B-BF16-74338691560C}" destId="{BF67D451-161B-42FC-92ED-34A75AE76B30}" srcOrd="0" destOrd="0" presId="urn:microsoft.com/office/officeart/2005/8/layout/hList9"/>
    <dgm:cxn modelId="{92324A49-C1AB-47EF-87C2-C39DE602B113}" type="presParOf" srcId="{F6ADF470-C1C7-444B-BF16-74338691560C}" destId="{FF5F038D-AF42-4879-9BA4-54E439ABAB72}" srcOrd="1" destOrd="0" presId="urn:microsoft.com/office/officeart/2005/8/layout/hList9"/>
    <dgm:cxn modelId="{DDC0EB77-E24D-44EC-918F-2412370791D6}" type="presParOf" srcId="{BE0BB966-F971-4019-AF0C-69BC79B3555A}" destId="{72EAF5BF-96D2-4EB5-A931-F115C95F9C05}" srcOrd="2" destOrd="0" presId="urn:microsoft.com/office/officeart/2005/8/layout/hList9"/>
    <dgm:cxn modelId="{3402FFDD-5363-4149-A7DF-13CF34B33250}" type="presParOf" srcId="{72EAF5BF-96D2-4EB5-A931-F115C95F9C05}" destId="{9EB7208E-C74F-4994-8E1B-4549ED582181}" srcOrd="0" destOrd="0" presId="urn:microsoft.com/office/officeart/2005/8/layout/hList9"/>
    <dgm:cxn modelId="{ECD0B6E2-397A-403C-9B70-35EFAB51DCA3}" type="presParOf" srcId="{72EAF5BF-96D2-4EB5-A931-F115C95F9C05}" destId="{39B64022-EB53-40CF-9A30-7C1E13FE5C74}" srcOrd="1" destOrd="0" presId="urn:microsoft.com/office/officeart/2005/8/layout/hList9"/>
    <dgm:cxn modelId="{CDDFC482-6CB5-4EC9-9467-0734829788ED}" type="presParOf" srcId="{416B4C9A-02E4-4147-BA4C-FA5E4F41CD88}" destId="{D07648EA-6761-412E-B60A-3BE1ECFA8BFD}" srcOrd="7" destOrd="0" presId="urn:microsoft.com/office/officeart/2005/8/layout/hList9"/>
    <dgm:cxn modelId="{478C88E5-98A7-45EA-BB77-B7607DA577F4}" type="presParOf" srcId="{416B4C9A-02E4-4147-BA4C-FA5E4F41CD88}" destId="{574EC1B4-C4F9-4FEA-AB86-2C1C3213623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48DCB-9E02-4289-85A0-DE974A79C0B6}">
      <dsp:nvSpPr>
        <dsp:cNvPr id="0" name=""/>
        <dsp:cNvSpPr/>
      </dsp:nvSpPr>
      <dsp:spPr>
        <a:xfrm>
          <a:off x="-213151" y="6060"/>
          <a:ext cx="4555021" cy="455502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4B234B-850A-426F-AF27-FBAD6757F529}">
      <dsp:nvSpPr>
        <dsp:cNvPr id="0" name=""/>
        <dsp:cNvSpPr/>
      </dsp:nvSpPr>
      <dsp:spPr>
        <a:xfrm>
          <a:off x="2064358" y="6060"/>
          <a:ext cx="6363449" cy="45550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CVSP</a:t>
          </a:r>
          <a:endParaRPr lang="es-ES" sz="3700" kern="1200" dirty="0"/>
        </a:p>
      </dsp:txBody>
      <dsp:txXfrm>
        <a:off x="2064358" y="6060"/>
        <a:ext cx="3181724" cy="1366509"/>
      </dsp:txXfrm>
    </dsp:sp>
    <dsp:sp modelId="{3890D514-8BA6-4407-A3D3-61347FDE74EC}">
      <dsp:nvSpPr>
        <dsp:cNvPr id="0" name=""/>
        <dsp:cNvSpPr/>
      </dsp:nvSpPr>
      <dsp:spPr>
        <a:xfrm>
          <a:off x="583978" y="1372569"/>
          <a:ext cx="2960760" cy="296076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131E8A-8482-4CD8-90BF-72333023BEEA}">
      <dsp:nvSpPr>
        <dsp:cNvPr id="0" name=""/>
        <dsp:cNvSpPr/>
      </dsp:nvSpPr>
      <dsp:spPr>
        <a:xfrm>
          <a:off x="2064358" y="1359039"/>
          <a:ext cx="6363449" cy="28631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Repositorio REA</a:t>
          </a:r>
          <a:endParaRPr lang="es-ES" sz="3700" kern="1200" dirty="0"/>
        </a:p>
      </dsp:txBody>
      <dsp:txXfrm>
        <a:off x="2064358" y="1359039"/>
        <a:ext cx="3181724" cy="1321437"/>
      </dsp:txXfrm>
    </dsp:sp>
    <dsp:sp modelId="{85E1EB2C-73B7-4342-9C38-08CB8B34D523}">
      <dsp:nvSpPr>
        <dsp:cNvPr id="0" name=""/>
        <dsp:cNvSpPr/>
      </dsp:nvSpPr>
      <dsp:spPr>
        <a:xfrm>
          <a:off x="1381106" y="2739074"/>
          <a:ext cx="1366504" cy="136650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22717-A2F2-41CF-9523-F26CE45B2076}">
      <dsp:nvSpPr>
        <dsp:cNvPr id="0" name=""/>
        <dsp:cNvSpPr/>
      </dsp:nvSpPr>
      <dsp:spPr>
        <a:xfrm>
          <a:off x="2038014" y="2847520"/>
          <a:ext cx="6363449" cy="13665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Necesidad desarrollo</a:t>
          </a:r>
          <a:endParaRPr lang="es-ES" sz="3700" kern="1200" dirty="0"/>
        </a:p>
      </dsp:txBody>
      <dsp:txXfrm>
        <a:off x="2038014" y="2847520"/>
        <a:ext cx="3181724" cy="1366504"/>
      </dsp:txXfrm>
    </dsp:sp>
    <dsp:sp modelId="{7A1864B0-9F60-437F-974D-06B1C34F2455}">
      <dsp:nvSpPr>
        <dsp:cNvPr id="0" name=""/>
        <dsp:cNvSpPr/>
      </dsp:nvSpPr>
      <dsp:spPr>
        <a:xfrm>
          <a:off x="4681661" y="53533"/>
          <a:ext cx="4034331" cy="1390751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effectLst/>
            </a:rPr>
            <a:t>Iniciativa de la OPS</a:t>
          </a:r>
          <a:endParaRPr lang="es-ES" sz="2000" kern="1200" dirty="0">
            <a:effectLst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smtClean="0">
              <a:effectLst/>
            </a:rPr>
            <a:t>Promueve programas de capacitación permanente en salud pública</a:t>
          </a:r>
          <a:endParaRPr lang="es-ES" sz="2000" kern="1200" dirty="0">
            <a:effectLst/>
          </a:endParaRPr>
        </a:p>
      </dsp:txBody>
      <dsp:txXfrm>
        <a:off x="4681661" y="53533"/>
        <a:ext cx="4034331" cy="1390751"/>
      </dsp:txXfrm>
    </dsp:sp>
    <dsp:sp modelId="{65EA0ADD-496C-4383-B9F0-DF95861DFCE0}">
      <dsp:nvSpPr>
        <dsp:cNvPr id="0" name=""/>
        <dsp:cNvSpPr/>
      </dsp:nvSpPr>
      <dsp:spPr>
        <a:xfrm>
          <a:off x="4735766" y="1390757"/>
          <a:ext cx="3905185" cy="136650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Componente del CVSP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Compartir objetos de aprendizaje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Potenciar la formación continua en salud</a:t>
          </a:r>
          <a:endParaRPr lang="es-ES" sz="2000" kern="1200" dirty="0"/>
        </a:p>
      </dsp:txBody>
      <dsp:txXfrm>
        <a:off x="4735766" y="1390757"/>
        <a:ext cx="3905185" cy="1366504"/>
      </dsp:txXfrm>
    </dsp:sp>
    <dsp:sp modelId="{178BB225-9E57-40FB-A596-6400EDE20AA0}">
      <dsp:nvSpPr>
        <dsp:cNvPr id="0" name=""/>
        <dsp:cNvSpPr/>
      </dsp:nvSpPr>
      <dsp:spPr>
        <a:xfrm>
          <a:off x="4694515" y="2718084"/>
          <a:ext cx="3871427" cy="136650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Poco progreso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Dificultades que retrasan el crecimiento</a:t>
          </a:r>
          <a:endParaRPr lang="es-ES" sz="2000" kern="1200" dirty="0"/>
        </a:p>
      </dsp:txBody>
      <dsp:txXfrm>
        <a:off x="4694515" y="2718084"/>
        <a:ext cx="3871427" cy="13665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3FC26-203A-460B-9B47-9855DD85E8B9}">
      <dsp:nvSpPr>
        <dsp:cNvPr id="0" name=""/>
        <dsp:cNvSpPr/>
      </dsp:nvSpPr>
      <dsp:spPr>
        <a:xfrm>
          <a:off x="1325820" y="501558"/>
          <a:ext cx="1876621" cy="125170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0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Profesionales adiestrados</a:t>
          </a:r>
          <a:endParaRPr lang="es-ES" sz="1900" kern="1200" dirty="0"/>
        </a:p>
      </dsp:txBody>
      <dsp:txXfrm>
        <a:off x="1626080" y="501558"/>
        <a:ext cx="1576361" cy="1251706"/>
      </dsp:txXfrm>
    </dsp:sp>
    <dsp:sp modelId="{F901B468-A0D6-49E5-AA32-4837408DDA0A}">
      <dsp:nvSpPr>
        <dsp:cNvPr id="0" name=""/>
        <dsp:cNvSpPr/>
      </dsp:nvSpPr>
      <dsp:spPr>
        <a:xfrm>
          <a:off x="1325820" y="1753264"/>
          <a:ext cx="1876621" cy="125170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Especialistas de información</a:t>
          </a:r>
          <a:endParaRPr lang="es-ES" sz="2000" kern="1200" dirty="0"/>
        </a:p>
      </dsp:txBody>
      <dsp:txXfrm>
        <a:off x="1626080" y="1753264"/>
        <a:ext cx="1576361" cy="1251706"/>
      </dsp:txXfrm>
    </dsp:sp>
    <dsp:sp modelId="{ADD1F197-CA02-4E27-8FB2-4990E38C7A03}">
      <dsp:nvSpPr>
        <dsp:cNvPr id="0" name=""/>
        <dsp:cNvSpPr/>
      </dsp:nvSpPr>
      <dsp:spPr>
        <a:xfrm>
          <a:off x="324956" y="1126"/>
          <a:ext cx="1251080" cy="12510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Participan</a:t>
          </a:r>
          <a:endParaRPr lang="es-ES" sz="1650" kern="1200" dirty="0"/>
        </a:p>
      </dsp:txBody>
      <dsp:txXfrm>
        <a:off x="508172" y="184342"/>
        <a:ext cx="884648" cy="884648"/>
      </dsp:txXfrm>
    </dsp:sp>
    <dsp:sp modelId="{7087EC5C-E768-4364-BAC2-411DA541E3E7}">
      <dsp:nvSpPr>
        <dsp:cNvPr id="0" name=""/>
        <dsp:cNvSpPr/>
      </dsp:nvSpPr>
      <dsp:spPr>
        <a:xfrm>
          <a:off x="4453522" y="501558"/>
          <a:ext cx="1876621" cy="18987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2000" rIns="142240" bIns="720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Compromiso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institucional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formalizado</a:t>
          </a:r>
          <a:r>
            <a:rPr lang="en-US" sz="2000" kern="1200" dirty="0" smtClean="0"/>
            <a:t> (cartas, </a:t>
          </a:r>
          <a:r>
            <a:rPr lang="en-US" sz="2000" kern="1200" dirty="0" err="1" smtClean="0"/>
            <a:t>contratos</a:t>
          </a:r>
          <a:r>
            <a:rPr lang="en-US" sz="2000" kern="1200" dirty="0" smtClean="0"/>
            <a:t>)</a:t>
          </a:r>
          <a:endParaRPr lang="es-ES" sz="2000" kern="1200" dirty="0"/>
        </a:p>
      </dsp:txBody>
      <dsp:txXfrm>
        <a:off x="4753782" y="501558"/>
        <a:ext cx="1576361" cy="1898700"/>
      </dsp:txXfrm>
    </dsp:sp>
    <dsp:sp modelId="{A133B720-A5F7-4060-9DE4-AAA129D8706A}">
      <dsp:nvSpPr>
        <dsp:cNvPr id="0" name=""/>
        <dsp:cNvSpPr/>
      </dsp:nvSpPr>
      <dsp:spPr>
        <a:xfrm>
          <a:off x="4452865" y="2368115"/>
          <a:ext cx="1876621" cy="247257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2000" rIns="0" bIns="720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Procedimientos</a:t>
          </a:r>
          <a:r>
            <a:rPr lang="es-ES" sz="2000" kern="1200" dirty="0" smtClean="0"/>
            <a:t> para garantizar aporte permanente de REA</a:t>
          </a:r>
          <a:endParaRPr lang="es-ES" sz="2000" kern="1200" dirty="0"/>
        </a:p>
      </dsp:txBody>
      <dsp:txXfrm>
        <a:off x="4753125" y="2368115"/>
        <a:ext cx="1576361" cy="2472570"/>
      </dsp:txXfrm>
    </dsp:sp>
    <dsp:sp modelId="{87B42F89-024D-47D9-8DB5-78F735B75E31}">
      <dsp:nvSpPr>
        <dsp:cNvPr id="0" name=""/>
        <dsp:cNvSpPr/>
      </dsp:nvSpPr>
      <dsp:spPr>
        <a:xfrm>
          <a:off x="3452658" y="1126"/>
          <a:ext cx="1251080" cy="125108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Necesario</a:t>
          </a:r>
          <a:endParaRPr lang="es-ES" sz="17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635874" y="184342"/>
        <a:ext cx="884648" cy="8846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3FC26-203A-460B-9B47-9855DD85E8B9}">
      <dsp:nvSpPr>
        <dsp:cNvPr id="0" name=""/>
        <dsp:cNvSpPr/>
      </dsp:nvSpPr>
      <dsp:spPr>
        <a:xfrm>
          <a:off x="1325820" y="501558"/>
          <a:ext cx="1876621" cy="125170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0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Coordinador Repositorio</a:t>
          </a:r>
          <a:endParaRPr lang="es-ES" sz="2000" kern="1200" dirty="0"/>
        </a:p>
      </dsp:txBody>
      <dsp:txXfrm>
        <a:off x="1626080" y="501558"/>
        <a:ext cx="1576361" cy="1251706"/>
      </dsp:txXfrm>
    </dsp:sp>
    <dsp:sp modelId="{F901B468-A0D6-49E5-AA32-4837408DDA0A}">
      <dsp:nvSpPr>
        <dsp:cNvPr id="0" name=""/>
        <dsp:cNvSpPr/>
      </dsp:nvSpPr>
      <dsp:spPr>
        <a:xfrm>
          <a:off x="1325820" y="1753264"/>
          <a:ext cx="1876621" cy="125170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Equipo del Nodo país.</a:t>
          </a:r>
          <a:endParaRPr lang="es-ES" sz="2000" kern="1200" dirty="0"/>
        </a:p>
      </dsp:txBody>
      <dsp:txXfrm>
        <a:off x="1626080" y="1753264"/>
        <a:ext cx="1576361" cy="1251706"/>
      </dsp:txXfrm>
    </dsp:sp>
    <dsp:sp modelId="{ADD1F197-CA02-4E27-8FB2-4990E38C7A03}">
      <dsp:nvSpPr>
        <dsp:cNvPr id="0" name=""/>
        <dsp:cNvSpPr/>
      </dsp:nvSpPr>
      <dsp:spPr>
        <a:xfrm>
          <a:off x="324956" y="1126"/>
          <a:ext cx="1251080" cy="12510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Participan</a:t>
          </a:r>
          <a:endParaRPr lang="es-ES" sz="1650" kern="1200" dirty="0"/>
        </a:p>
      </dsp:txBody>
      <dsp:txXfrm>
        <a:off x="508172" y="184342"/>
        <a:ext cx="884648" cy="884648"/>
      </dsp:txXfrm>
    </dsp:sp>
    <dsp:sp modelId="{7087EC5C-E768-4364-BAC2-411DA541E3E7}">
      <dsp:nvSpPr>
        <dsp:cNvPr id="0" name=""/>
        <dsp:cNvSpPr/>
      </dsp:nvSpPr>
      <dsp:spPr>
        <a:xfrm>
          <a:off x="4453522" y="501558"/>
          <a:ext cx="1876621" cy="18987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2000" rIns="142240" bIns="720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Indicadores</a:t>
          </a:r>
          <a:r>
            <a:rPr lang="en-US" sz="2000" kern="1200" dirty="0" smtClean="0"/>
            <a:t> de: </a:t>
          </a:r>
          <a:endParaRPr lang="es-E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Crecimiento del Repositorio</a:t>
          </a:r>
          <a:endParaRPr lang="es-ES" sz="2000" kern="1200" dirty="0"/>
        </a:p>
      </dsp:txBody>
      <dsp:txXfrm>
        <a:off x="4753782" y="501558"/>
        <a:ext cx="1576361" cy="1898700"/>
      </dsp:txXfrm>
    </dsp:sp>
    <dsp:sp modelId="{A133B720-A5F7-4060-9DE4-AAA129D8706A}">
      <dsp:nvSpPr>
        <dsp:cNvPr id="0" name=""/>
        <dsp:cNvSpPr/>
      </dsp:nvSpPr>
      <dsp:spPr>
        <a:xfrm>
          <a:off x="4452865" y="2368115"/>
          <a:ext cx="1876621" cy="247257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2000" rIns="0" bIns="72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Instituciones y profesionales líderes en el aporte de REA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Temáticas más representadas</a:t>
          </a:r>
          <a:endParaRPr lang="es-ES" sz="2400" kern="1200" dirty="0"/>
        </a:p>
      </dsp:txBody>
      <dsp:txXfrm>
        <a:off x="4753125" y="2368115"/>
        <a:ext cx="1576361" cy="2472570"/>
      </dsp:txXfrm>
    </dsp:sp>
    <dsp:sp modelId="{87B42F89-024D-47D9-8DB5-78F735B75E31}">
      <dsp:nvSpPr>
        <dsp:cNvPr id="0" name=""/>
        <dsp:cNvSpPr/>
      </dsp:nvSpPr>
      <dsp:spPr>
        <a:xfrm>
          <a:off x="3452658" y="1126"/>
          <a:ext cx="1251080" cy="125108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Resultados esperados</a:t>
          </a:r>
          <a:endParaRPr lang="es-ES" sz="15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635874" y="184342"/>
        <a:ext cx="884648" cy="88464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63A1B-0DB3-4161-91D3-DCB3FBED5B6A}">
      <dsp:nvSpPr>
        <dsp:cNvPr id="0" name=""/>
        <dsp:cNvSpPr/>
      </dsp:nvSpPr>
      <dsp:spPr>
        <a:xfrm rot="10800000">
          <a:off x="2876436" y="71999"/>
          <a:ext cx="6344467" cy="2253489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00" tIns="106680" rIns="7200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Es necesario adoptar una estrategia regional, teniendo en cuenta las particularidades locales, que impulse el desarrollo de los repositorios REA del Campus Virtual de Salud Pública.</a:t>
          </a:r>
          <a:endParaRPr lang="es-ES" sz="2800" kern="1200" dirty="0"/>
        </a:p>
      </dsp:txBody>
      <dsp:txXfrm rot="10800000">
        <a:off x="3439808" y="71999"/>
        <a:ext cx="5781095" cy="2253489"/>
      </dsp:txXfrm>
    </dsp:sp>
    <dsp:sp modelId="{32F069A1-A08A-459D-93D3-859BEE860695}">
      <dsp:nvSpPr>
        <dsp:cNvPr id="0" name=""/>
        <dsp:cNvSpPr/>
      </dsp:nvSpPr>
      <dsp:spPr>
        <a:xfrm>
          <a:off x="504063" y="0"/>
          <a:ext cx="2253489" cy="22534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3D0CF9B-A051-46E4-8E91-28447808FF9E}">
      <dsp:nvSpPr>
        <dsp:cNvPr id="0" name=""/>
        <dsp:cNvSpPr/>
      </dsp:nvSpPr>
      <dsp:spPr>
        <a:xfrm rot="10800000">
          <a:off x="2876436" y="2931086"/>
          <a:ext cx="6344467" cy="2253489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0000" tIns="106680" rIns="3600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El CVSP, como red, y el Repositorio REA, como uno de sus componentes, deben formar parte de los procesos docentes con proyección nacional o regional.</a:t>
          </a:r>
          <a:endParaRPr lang="es-ES" sz="2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10800000">
        <a:off x="3439808" y="2931086"/>
        <a:ext cx="5781095" cy="2253489"/>
      </dsp:txXfrm>
    </dsp:sp>
    <dsp:sp modelId="{339758F8-0C17-4C7E-9AD9-0F1A65002AFA}">
      <dsp:nvSpPr>
        <dsp:cNvPr id="0" name=""/>
        <dsp:cNvSpPr/>
      </dsp:nvSpPr>
      <dsp:spPr>
        <a:xfrm>
          <a:off x="648061" y="2880314"/>
          <a:ext cx="2253489" cy="225348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515B9-1FD0-4E5F-AA33-0924916DA084}">
      <dsp:nvSpPr>
        <dsp:cNvPr id="0" name=""/>
        <dsp:cNvSpPr/>
      </dsp:nvSpPr>
      <dsp:spPr>
        <a:xfrm rot="10800000">
          <a:off x="2800752" y="3719"/>
          <a:ext cx="6656059" cy="2315047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8000" tIns="91440" rIns="10800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Formalizar, a través de cartas de entendimiento, el compromiso institucional en el desarrollo de los repositorios como vía efectiva de promover una adecuada gestión de información y conocimiento en salud en la región.</a:t>
          </a:r>
          <a:endParaRPr lang="es-ES" sz="2400" kern="1200" dirty="0"/>
        </a:p>
      </dsp:txBody>
      <dsp:txXfrm rot="10800000">
        <a:off x="3379514" y="3719"/>
        <a:ext cx="6077297" cy="2315047"/>
      </dsp:txXfrm>
    </dsp:sp>
    <dsp:sp modelId="{FFDB51E5-BDFE-4A95-9E4F-E77CCC9023FC}">
      <dsp:nvSpPr>
        <dsp:cNvPr id="0" name=""/>
        <dsp:cNvSpPr/>
      </dsp:nvSpPr>
      <dsp:spPr>
        <a:xfrm>
          <a:off x="453903" y="3719"/>
          <a:ext cx="2315047" cy="231504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CDA68A9-B27B-4036-AEF8-D6BE100D60BE}">
      <dsp:nvSpPr>
        <dsp:cNvPr id="0" name=""/>
        <dsp:cNvSpPr/>
      </dsp:nvSpPr>
      <dsp:spPr>
        <a:xfrm rot="10800000">
          <a:off x="2800752" y="3009825"/>
          <a:ext cx="6656059" cy="2315047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8000" tIns="360000" rIns="7200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El aporte del personal de información resulta esencial en la calidad de los recursos que </a:t>
          </a:r>
          <a:r>
            <a:rPr lang="es-ES" sz="2400" kern="1200" smtClean="0">
              <a:solidFill>
                <a:schemeClr val="tx1">
                  <a:lumMod val="85000"/>
                  <a:lumOff val="15000"/>
                </a:schemeClr>
              </a:solidFill>
            </a:rPr>
            <a:t>se </a:t>
          </a:r>
          <a:r>
            <a:rPr lang="es-ES" sz="2400" kern="1200" smtClean="0">
              <a:solidFill>
                <a:schemeClr val="tx1">
                  <a:lumMod val="85000"/>
                  <a:lumOff val="15000"/>
                </a:schemeClr>
              </a:solidFill>
            </a:rPr>
            <a:t>suben </a:t>
          </a:r>
          <a:r>
            <a:rPr lang="es-ES" sz="2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al Repositorio, así como para el adiestramiento a otros profesionales.</a:t>
          </a:r>
          <a:endParaRPr lang="es-ES" sz="24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10800000">
        <a:off x="3379514" y="3009825"/>
        <a:ext cx="6077297" cy="2315047"/>
      </dsp:txXfrm>
    </dsp:sp>
    <dsp:sp modelId="{E03F3C4F-940A-4808-9701-7F49C3D98C15}">
      <dsp:nvSpPr>
        <dsp:cNvPr id="0" name=""/>
        <dsp:cNvSpPr/>
      </dsp:nvSpPr>
      <dsp:spPr>
        <a:xfrm>
          <a:off x="453903" y="3009825"/>
          <a:ext cx="2315047" cy="231504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0D591-9035-4D6D-81D4-EA974528F29A}">
      <dsp:nvSpPr>
        <dsp:cNvPr id="0" name=""/>
        <dsp:cNvSpPr/>
      </dsp:nvSpPr>
      <dsp:spPr>
        <a:xfrm>
          <a:off x="2923121" y="2880320"/>
          <a:ext cx="629042" cy="2397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521" y="0"/>
              </a:lnTo>
              <a:lnTo>
                <a:pt x="314521" y="2397266"/>
              </a:lnTo>
              <a:lnTo>
                <a:pt x="629042" y="2397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3175682" y="4016992"/>
        <a:ext cx="123921" cy="123921"/>
      </dsp:txXfrm>
    </dsp:sp>
    <dsp:sp modelId="{6D02CA63-D1AE-4A38-8028-80EB004B0CF9}">
      <dsp:nvSpPr>
        <dsp:cNvPr id="0" name=""/>
        <dsp:cNvSpPr/>
      </dsp:nvSpPr>
      <dsp:spPr>
        <a:xfrm>
          <a:off x="2923121" y="2880320"/>
          <a:ext cx="629042" cy="119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521" y="0"/>
              </a:lnTo>
              <a:lnTo>
                <a:pt x="314521" y="1198633"/>
              </a:lnTo>
              <a:lnTo>
                <a:pt x="629042" y="11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03801" y="3445795"/>
        <a:ext cx="67683" cy="67683"/>
      </dsp:txXfrm>
    </dsp:sp>
    <dsp:sp modelId="{20426820-85BC-4595-8B97-A56FC469F540}">
      <dsp:nvSpPr>
        <dsp:cNvPr id="0" name=""/>
        <dsp:cNvSpPr/>
      </dsp:nvSpPr>
      <dsp:spPr>
        <a:xfrm>
          <a:off x="2923121" y="2834600"/>
          <a:ext cx="6290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904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21916" y="2864593"/>
        <a:ext cx="31452" cy="31452"/>
      </dsp:txXfrm>
    </dsp:sp>
    <dsp:sp modelId="{F4C8BA9B-67FB-49F7-B3D1-5DA723377668}">
      <dsp:nvSpPr>
        <dsp:cNvPr id="0" name=""/>
        <dsp:cNvSpPr/>
      </dsp:nvSpPr>
      <dsp:spPr>
        <a:xfrm>
          <a:off x="2923121" y="1681686"/>
          <a:ext cx="629042" cy="1198633"/>
        </a:xfrm>
        <a:custGeom>
          <a:avLst/>
          <a:gdLst/>
          <a:ahLst/>
          <a:cxnLst/>
          <a:rect l="0" t="0" r="0" b="0"/>
          <a:pathLst>
            <a:path>
              <a:moveTo>
                <a:pt x="0" y="1198633"/>
              </a:moveTo>
              <a:lnTo>
                <a:pt x="314521" y="1198633"/>
              </a:lnTo>
              <a:lnTo>
                <a:pt x="314521" y="0"/>
              </a:lnTo>
              <a:lnTo>
                <a:pt x="6290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03801" y="2247161"/>
        <a:ext cx="67683" cy="67683"/>
      </dsp:txXfrm>
    </dsp:sp>
    <dsp:sp modelId="{4B47AE5A-C352-4D5A-938E-7C50CE02D86B}">
      <dsp:nvSpPr>
        <dsp:cNvPr id="0" name=""/>
        <dsp:cNvSpPr/>
      </dsp:nvSpPr>
      <dsp:spPr>
        <a:xfrm>
          <a:off x="2923121" y="483053"/>
          <a:ext cx="629042" cy="2397266"/>
        </a:xfrm>
        <a:custGeom>
          <a:avLst/>
          <a:gdLst/>
          <a:ahLst/>
          <a:cxnLst/>
          <a:rect l="0" t="0" r="0" b="0"/>
          <a:pathLst>
            <a:path>
              <a:moveTo>
                <a:pt x="0" y="2397266"/>
              </a:moveTo>
              <a:lnTo>
                <a:pt x="314521" y="2397266"/>
              </a:lnTo>
              <a:lnTo>
                <a:pt x="314521" y="0"/>
              </a:lnTo>
              <a:lnTo>
                <a:pt x="6290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3175682" y="1619725"/>
        <a:ext cx="123921" cy="123921"/>
      </dsp:txXfrm>
    </dsp:sp>
    <dsp:sp modelId="{6CEB9E05-FD1A-4EED-A8AE-E25BF110319B}">
      <dsp:nvSpPr>
        <dsp:cNvPr id="0" name=""/>
        <dsp:cNvSpPr/>
      </dsp:nvSpPr>
      <dsp:spPr>
        <a:xfrm rot="16200000">
          <a:off x="-79770" y="2400866"/>
          <a:ext cx="5046877" cy="95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chemeClr val="tx1"/>
              </a:solidFill>
            </a:rPr>
            <a:t>Dificultades</a:t>
          </a:r>
          <a:endParaRPr lang="es-ES" sz="6200" kern="1200" dirty="0">
            <a:solidFill>
              <a:schemeClr val="tx1"/>
            </a:solidFill>
          </a:endParaRPr>
        </a:p>
      </dsp:txBody>
      <dsp:txXfrm>
        <a:off x="-79770" y="2400866"/>
        <a:ext cx="5046877" cy="958906"/>
      </dsp:txXfrm>
    </dsp:sp>
    <dsp:sp modelId="{73DDFB60-7694-44A2-AEAE-9F57DC2A2A3C}">
      <dsp:nvSpPr>
        <dsp:cNvPr id="0" name=""/>
        <dsp:cNvSpPr/>
      </dsp:nvSpPr>
      <dsp:spPr>
        <a:xfrm>
          <a:off x="3552164" y="3599"/>
          <a:ext cx="3772653" cy="95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Predominan artículos de revistas, pocos materiales educativos.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3552164" y="3599"/>
        <a:ext cx="3772653" cy="958906"/>
      </dsp:txXfrm>
    </dsp:sp>
    <dsp:sp modelId="{9813F9D8-D07B-4C2E-B565-48AA87B12D59}">
      <dsp:nvSpPr>
        <dsp:cNvPr id="0" name=""/>
        <dsp:cNvSpPr/>
      </dsp:nvSpPr>
      <dsp:spPr>
        <a:xfrm>
          <a:off x="3552164" y="1202233"/>
          <a:ext cx="3772653" cy="95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Necesidad de capacitación en conceptos y procedimientos sobre qué es un REA.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3552164" y="1202233"/>
        <a:ext cx="3772653" cy="958906"/>
      </dsp:txXfrm>
    </dsp:sp>
    <dsp:sp modelId="{9EAA3D20-5CFF-4640-9BB1-F67ED1900A8D}">
      <dsp:nvSpPr>
        <dsp:cNvPr id="0" name=""/>
        <dsp:cNvSpPr/>
      </dsp:nvSpPr>
      <dsp:spPr>
        <a:xfrm>
          <a:off x="3552164" y="2400866"/>
          <a:ext cx="3760009" cy="95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Materiales que no cumplen los requisitos de calidad necesarios.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3552164" y="2400866"/>
        <a:ext cx="3760009" cy="958906"/>
      </dsp:txXfrm>
    </dsp:sp>
    <dsp:sp modelId="{0752E1F9-3EEF-4AA5-A747-181554E35FC9}">
      <dsp:nvSpPr>
        <dsp:cNvPr id="0" name=""/>
        <dsp:cNvSpPr/>
      </dsp:nvSpPr>
      <dsp:spPr>
        <a:xfrm>
          <a:off x="3552164" y="3599500"/>
          <a:ext cx="3772653" cy="95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Difusión sobre las bondades del repositorio y posibilidades de contribuir a su desarrollo.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3552164" y="3599500"/>
        <a:ext cx="3772653" cy="958906"/>
      </dsp:txXfrm>
    </dsp:sp>
    <dsp:sp modelId="{886EA210-B607-4B9B-BDC3-C9978F6E2C1C}">
      <dsp:nvSpPr>
        <dsp:cNvPr id="0" name=""/>
        <dsp:cNvSpPr/>
      </dsp:nvSpPr>
      <dsp:spPr>
        <a:xfrm>
          <a:off x="3552164" y="4798133"/>
          <a:ext cx="3760009" cy="95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Definición sobre los </a:t>
          </a:r>
          <a:r>
            <a:rPr lang="x-none" sz="2000" kern="1200" dirty="0" smtClean="0">
              <a:solidFill>
                <a:schemeClr val="tx1"/>
              </a:solidFill>
            </a:rPr>
            <a:t>procedimientos </a:t>
          </a:r>
          <a:r>
            <a:rPr lang="es-ES" sz="2000" kern="1200" dirty="0" smtClean="0">
              <a:solidFill>
                <a:schemeClr val="tx1"/>
              </a:solidFill>
            </a:rPr>
            <a:t>del </a:t>
          </a:r>
          <a:r>
            <a:rPr lang="x-none" sz="2000" kern="1200" dirty="0" smtClean="0">
              <a:solidFill>
                <a:schemeClr val="tx1"/>
              </a:solidFill>
            </a:rPr>
            <a:t>cómo hacer el dep</a:t>
          </a:r>
          <a:r>
            <a:rPr lang="es-ES" sz="2000" kern="1200" dirty="0" err="1" smtClean="0">
              <a:solidFill>
                <a:schemeClr val="tx1"/>
              </a:solidFill>
            </a:rPr>
            <a:t>ó</a:t>
          </a:r>
          <a:r>
            <a:rPr lang="x-none" sz="2000" kern="1200" dirty="0" smtClean="0">
              <a:solidFill>
                <a:schemeClr val="tx1"/>
              </a:solidFill>
            </a:rPr>
            <a:t>sito, tipos de recurso, clasificación.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3552164" y="4798133"/>
        <a:ext cx="3760009" cy="9589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44965-9221-4563-9A42-CB30A7EFA115}">
      <dsp:nvSpPr>
        <dsp:cNvPr id="0" name=""/>
        <dsp:cNvSpPr/>
      </dsp:nvSpPr>
      <dsp:spPr>
        <a:xfrm rot="16200000">
          <a:off x="722150" y="-722150"/>
          <a:ext cx="2624150" cy="4068452"/>
        </a:xfrm>
        <a:prstGeom prst="round1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tx1"/>
              </a:solidFill>
            </a:rPr>
            <a:t>Evaluar el desarrollo de la estrategia</a:t>
          </a:r>
          <a:endParaRPr lang="es-ES" sz="3200" kern="1200" dirty="0">
            <a:solidFill>
              <a:schemeClr val="tx1"/>
            </a:solidFill>
          </a:endParaRPr>
        </a:p>
      </dsp:txBody>
      <dsp:txXfrm rot="5400000">
        <a:off x="-1" y="1"/>
        <a:ext cx="4068452" cy="1968112"/>
      </dsp:txXfrm>
    </dsp:sp>
    <dsp:sp modelId="{3FE63EC0-31F5-4C15-B4E1-AB740FB7DEE2}">
      <dsp:nvSpPr>
        <dsp:cNvPr id="0" name=""/>
        <dsp:cNvSpPr/>
      </dsp:nvSpPr>
      <dsp:spPr>
        <a:xfrm>
          <a:off x="4068452" y="0"/>
          <a:ext cx="4068452" cy="2624150"/>
        </a:xfrm>
        <a:prstGeom prst="round1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tx1"/>
              </a:solidFill>
            </a:rPr>
            <a:t>Evaluar calidad de recursos que están en el Repositorio</a:t>
          </a:r>
          <a:endParaRPr lang="es-ES" sz="3200" kern="1200" dirty="0">
            <a:solidFill>
              <a:schemeClr val="tx1"/>
            </a:solidFill>
          </a:endParaRPr>
        </a:p>
      </dsp:txBody>
      <dsp:txXfrm>
        <a:off x="4068452" y="0"/>
        <a:ext cx="4068452" cy="1968112"/>
      </dsp:txXfrm>
    </dsp:sp>
    <dsp:sp modelId="{16A69B13-A0FC-4A37-A2AB-35A9CC3DF4EF}">
      <dsp:nvSpPr>
        <dsp:cNvPr id="0" name=""/>
        <dsp:cNvSpPr/>
      </dsp:nvSpPr>
      <dsp:spPr>
        <a:xfrm rot="10800000">
          <a:off x="0" y="2624150"/>
          <a:ext cx="4068452" cy="2624150"/>
        </a:xfrm>
        <a:prstGeom prst="round1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tx1"/>
              </a:solidFill>
            </a:rPr>
            <a:t>Aportar recursos al repositorio</a:t>
          </a:r>
          <a:endParaRPr lang="es-ES" sz="3200" kern="1200" dirty="0">
            <a:solidFill>
              <a:schemeClr val="tx1"/>
            </a:solidFill>
          </a:endParaRPr>
        </a:p>
      </dsp:txBody>
      <dsp:txXfrm rot="10800000">
        <a:off x="0" y="3280188"/>
        <a:ext cx="4068452" cy="1968112"/>
      </dsp:txXfrm>
    </dsp:sp>
    <dsp:sp modelId="{5352ADB9-7EF2-425F-B21C-FD8C3ABCA372}">
      <dsp:nvSpPr>
        <dsp:cNvPr id="0" name=""/>
        <dsp:cNvSpPr/>
      </dsp:nvSpPr>
      <dsp:spPr>
        <a:xfrm rot="5400000">
          <a:off x="4790602" y="1901999"/>
          <a:ext cx="2624150" cy="4068452"/>
        </a:xfrm>
        <a:prstGeom prst="round1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tx1"/>
              </a:solidFill>
            </a:rPr>
            <a:t>Adiestrar facilitadores en el uso de la nueva plataforma</a:t>
          </a:r>
          <a:endParaRPr lang="es-ES" sz="3200" kern="1200" dirty="0">
            <a:solidFill>
              <a:schemeClr val="tx1"/>
            </a:solidFill>
          </a:endParaRPr>
        </a:p>
      </dsp:txBody>
      <dsp:txXfrm rot="-5400000">
        <a:off x="4068451" y="3280188"/>
        <a:ext cx="4068452" cy="1968112"/>
      </dsp:txXfrm>
    </dsp:sp>
    <dsp:sp modelId="{547F3F0A-16D2-4C79-BA52-7D6BE328D3AD}">
      <dsp:nvSpPr>
        <dsp:cNvPr id="0" name=""/>
        <dsp:cNvSpPr/>
      </dsp:nvSpPr>
      <dsp:spPr>
        <a:xfrm>
          <a:off x="2847916" y="1968112"/>
          <a:ext cx="2441071" cy="1312075"/>
        </a:xfrm>
        <a:prstGeom prst="roundRect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solidFill>
                <a:schemeClr val="bg2">
                  <a:lumMod val="10000"/>
                </a:schemeClr>
              </a:solidFill>
            </a:rPr>
            <a:t>Estrategia</a:t>
          </a:r>
          <a:endParaRPr lang="es-ES" sz="3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911966" y="2032162"/>
        <a:ext cx="2312971" cy="1183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953B8-FF4B-4A49-894C-6F4C2638BE02}">
      <dsp:nvSpPr>
        <dsp:cNvPr id="0" name=""/>
        <dsp:cNvSpPr/>
      </dsp:nvSpPr>
      <dsp:spPr>
        <a:xfrm rot="5400000">
          <a:off x="4225406" y="74888"/>
          <a:ext cx="3554350" cy="5276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Revisar metadatos</a:t>
          </a:r>
          <a:endParaRPr lang="es-ES" sz="2800" kern="1200" dirty="0"/>
        </a:p>
        <a:p>
          <a:pPr marL="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Desechar recursos que no cumplan con los objetivos del repositorio</a:t>
          </a:r>
          <a:endParaRPr lang="es-ES" sz="2800" kern="1200" dirty="0"/>
        </a:p>
        <a:p>
          <a:pPr marL="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Editar y completar descripción de los recursos incompletos</a:t>
          </a:r>
          <a:endParaRPr lang="es-ES" sz="2800" kern="1200" dirty="0"/>
        </a:p>
      </dsp:txBody>
      <dsp:txXfrm rot="-5400000">
        <a:off x="3364193" y="1109611"/>
        <a:ext cx="5103269" cy="3207332"/>
      </dsp:txXfrm>
    </dsp:sp>
    <dsp:sp modelId="{39B9D135-C2DB-4BD2-B566-F37332181A94}">
      <dsp:nvSpPr>
        <dsp:cNvPr id="0" name=""/>
        <dsp:cNvSpPr/>
      </dsp:nvSpPr>
      <dsp:spPr>
        <a:xfrm>
          <a:off x="216012" y="530011"/>
          <a:ext cx="3148179" cy="43665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>
              <a:solidFill>
                <a:schemeClr val="bg2">
                  <a:lumMod val="10000"/>
                </a:schemeClr>
              </a:solidFill>
            </a:rPr>
            <a:t>Evaluar calidad de recursos que están en el Repositorio</a:t>
          </a:r>
          <a:endParaRPr lang="es-ES" sz="4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69693" y="683692"/>
        <a:ext cx="2840817" cy="40591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A69A3-2C83-4621-84C7-0AA9B176ACCE}">
      <dsp:nvSpPr>
        <dsp:cNvPr id="0" name=""/>
        <dsp:cNvSpPr/>
      </dsp:nvSpPr>
      <dsp:spPr>
        <a:xfrm rot="5400000">
          <a:off x="4173576" y="2899"/>
          <a:ext cx="3842369" cy="54207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Identificar líderes en las instituciones colaboradoras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Crear grupos de trabajo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Involucrar a especialistas de información (replicadores y evaluadores)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Entrenamientos a profesionales sobre el uso del repositorio.</a:t>
          </a:r>
          <a:endParaRPr lang="es-ES" sz="2800" kern="1200" dirty="0"/>
        </a:p>
      </dsp:txBody>
      <dsp:txXfrm rot="-5400000">
        <a:off x="3384383" y="979662"/>
        <a:ext cx="5233188" cy="3467231"/>
      </dsp:txXfrm>
    </dsp:sp>
    <dsp:sp modelId="{E02F7F3C-266A-4993-AA51-0D95749E2B30}">
      <dsp:nvSpPr>
        <dsp:cNvPr id="0" name=""/>
        <dsp:cNvSpPr/>
      </dsp:nvSpPr>
      <dsp:spPr>
        <a:xfrm>
          <a:off x="51843" y="313992"/>
          <a:ext cx="3332539" cy="47985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>
              <a:solidFill>
                <a:schemeClr val="bg2">
                  <a:lumMod val="10000"/>
                </a:schemeClr>
              </a:solidFill>
            </a:rPr>
            <a:t>Adiestrar facilitadores en el uso de la nueva plataforma</a:t>
          </a:r>
          <a:endParaRPr lang="es-ES" sz="41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14524" y="476673"/>
        <a:ext cx="3007177" cy="44732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00874-2504-43DA-AF17-9E19A36552FD}">
      <dsp:nvSpPr>
        <dsp:cNvPr id="0" name=""/>
        <dsp:cNvSpPr/>
      </dsp:nvSpPr>
      <dsp:spPr>
        <a:xfrm rot="5400000">
          <a:off x="3950352" y="303895"/>
          <a:ext cx="3914381" cy="50347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Establecer procedimientos para la colección de recursos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Identificar áreas temáticas prioritarias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Promover la contribución permanente de recursos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Consensuar con las direcciones de las instituciones colaboradoras la continuidad del proceso</a:t>
          </a:r>
          <a:endParaRPr lang="es-ES" sz="2400" kern="1200" dirty="0"/>
        </a:p>
      </dsp:txBody>
      <dsp:txXfrm rot="-5400000">
        <a:off x="3390148" y="1055183"/>
        <a:ext cx="4843705" cy="3532213"/>
      </dsp:txXfrm>
    </dsp:sp>
    <dsp:sp modelId="{E00709E2-C760-4273-973B-F316B2F1E293}">
      <dsp:nvSpPr>
        <dsp:cNvPr id="0" name=""/>
        <dsp:cNvSpPr/>
      </dsp:nvSpPr>
      <dsp:spPr>
        <a:xfrm>
          <a:off x="360038" y="432046"/>
          <a:ext cx="3030110" cy="47784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>
              <a:solidFill>
                <a:schemeClr val="bg2">
                  <a:lumMod val="10000"/>
                </a:schemeClr>
              </a:solidFill>
            </a:rPr>
            <a:t>Aportar recursos al repositorio</a:t>
          </a:r>
          <a:endParaRPr lang="es-ES" sz="3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07956" y="579964"/>
        <a:ext cx="2734274" cy="44826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769DB-83F4-47C8-9620-A22C7EA253BB}">
      <dsp:nvSpPr>
        <dsp:cNvPr id="0" name=""/>
        <dsp:cNvSpPr/>
      </dsp:nvSpPr>
      <dsp:spPr>
        <a:xfrm rot="5400000">
          <a:off x="4022349" y="231900"/>
          <a:ext cx="3770387" cy="51787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Índice de crecimiento del repositorio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Calidad de los recursos que se aportaron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Variedad de temas de los recursos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Instituciones y autores que más colaboraron</a:t>
          </a:r>
          <a:endParaRPr lang="es-ES" sz="2800" kern="1200" dirty="0"/>
        </a:p>
      </dsp:txBody>
      <dsp:txXfrm rot="-5400000">
        <a:off x="3318154" y="1120151"/>
        <a:ext cx="4994723" cy="3402277"/>
      </dsp:txXfrm>
    </dsp:sp>
    <dsp:sp modelId="{B831BEE8-48F5-40BB-9E92-A0535BC02C87}">
      <dsp:nvSpPr>
        <dsp:cNvPr id="0" name=""/>
        <dsp:cNvSpPr/>
      </dsp:nvSpPr>
      <dsp:spPr>
        <a:xfrm>
          <a:off x="288043" y="362456"/>
          <a:ext cx="3030110" cy="4917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>
              <a:solidFill>
                <a:schemeClr val="bg2">
                  <a:lumMod val="10000"/>
                </a:schemeClr>
              </a:solidFill>
            </a:rPr>
            <a:t>Evaluar el desarrollo de la estrategia</a:t>
          </a:r>
          <a:endParaRPr lang="es-ES" sz="3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35961" y="510374"/>
        <a:ext cx="2734274" cy="46218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2717C-B709-4CAA-8EA5-D16D92E28D4B}">
      <dsp:nvSpPr>
        <dsp:cNvPr id="0" name=""/>
        <dsp:cNvSpPr/>
      </dsp:nvSpPr>
      <dsp:spPr>
        <a:xfrm>
          <a:off x="1363197" y="1049815"/>
          <a:ext cx="2553002" cy="170285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Coordinador repositorio</a:t>
          </a:r>
          <a:endParaRPr lang="es-ES" sz="2800" kern="1200" dirty="0"/>
        </a:p>
      </dsp:txBody>
      <dsp:txXfrm>
        <a:off x="1771678" y="1049815"/>
        <a:ext cx="2144522" cy="1702852"/>
      </dsp:txXfrm>
    </dsp:sp>
    <dsp:sp modelId="{B595CD29-C38A-4C8E-AB34-33EA5A0B4D66}">
      <dsp:nvSpPr>
        <dsp:cNvPr id="0" name=""/>
        <dsp:cNvSpPr/>
      </dsp:nvSpPr>
      <dsp:spPr>
        <a:xfrm>
          <a:off x="1363197" y="2752668"/>
          <a:ext cx="2553002" cy="170285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56464" rIns="72000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Dos profesionales con competencias en gestión del repositorio</a:t>
          </a:r>
          <a:endParaRPr lang="es-ES" sz="2200" kern="1200" dirty="0"/>
        </a:p>
      </dsp:txBody>
      <dsp:txXfrm>
        <a:off x="1771678" y="2752668"/>
        <a:ext cx="2144522" cy="1702852"/>
      </dsp:txXfrm>
    </dsp:sp>
    <dsp:sp modelId="{56FDD475-52D6-42E3-8C49-42D957C29A1C}">
      <dsp:nvSpPr>
        <dsp:cNvPr id="0" name=""/>
        <dsp:cNvSpPr/>
      </dsp:nvSpPr>
      <dsp:spPr>
        <a:xfrm>
          <a:off x="1596" y="369014"/>
          <a:ext cx="1702001" cy="170200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Participan</a:t>
          </a:r>
          <a:endParaRPr lang="es-ES" sz="2100" kern="1200" dirty="0"/>
        </a:p>
      </dsp:txBody>
      <dsp:txXfrm>
        <a:off x="250848" y="618266"/>
        <a:ext cx="1203497" cy="1203497"/>
      </dsp:txXfrm>
    </dsp:sp>
    <dsp:sp modelId="{BF67D451-161B-42FC-92ED-34A75AE76B30}">
      <dsp:nvSpPr>
        <dsp:cNvPr id="0" name=""/>
        <dsp:cNvSpPr/>
      </dsp:nvSpPr>
      <dsp:spPr>
        <a:xfrm>
          <a:off x="5618202" y="1049815"/>
          <a:ext cx="2553002" cy="170285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Recursos de calidad y actualizados</a:t>
          </a:r>
          <a:endParaRPr lang="es-ES" sz="2400" kern="1200" dirty="0"/>
        </a:p>
      </dsp:txBody>
      <dsp:txXfrm>
        <a:off x="6026683" y="1049815"/>
        <a:ext cx="2144522" cy="1702852"/>
      </dsp:txXfrm>
    </dsp:sp>
    <dsp:sp modelId="{9EB7208E-C74F-4994-8E1B-4549ED582181}">
      <dsp:nvSpPr>
        <dsp:cNvPr id="0" name=""/>
        <dsp:cNvSpPr/>
      </dsp:nvSpPr>
      <dsp:spPr>
        <a:xfrm>
          <a:off x="5618202" y="2752668"/>
          <a:ext cx="2553002" cy="170285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Recursos que respondan a temas prioritarios del CVSP</a:t>
          </a:r>
          <a:endParaRPr lang="es-ES" sz="2100" kern="1200" dirty="0"/>
        </a:p>
      </dsp:txBody>
      <dsp:txXfrm>
        <a:off x="6026683" y="2752668"/>
        <a:ext cx="2144522" cy="1702852"/>
      </dsp:txXfrm>
    </dsp:sp>
    <dsp:sp modelId="{574EC1B4-C4F9-4FEA-AB86-2C1C3213623A}">
      <dsp:nvSpPr>
        <dsp:cNvPr id="0" name=""/>
        <dsp:cNvSpPr/>
      </dsp:nvSpPr>
      <dsp:spPr>
        <a:xfrm>
          <a:off x="4256601" y="369014"/>
          <a:ext cx="1702001" cy="170200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Resultados esperados</a:t>
          </a:r>
          <a:endParaRPr lang="es-ES" sz="21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505853" y="618266"/>
        <a:ext cx="1203497" cy="12034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2717C-B709-4CAA-8EA5-D16D92E28D4B}">
      <dsp:nvSpPr>
        <dsp:cNvPr id="0" name=""/>
        <dsp:cNvSpPr/>
      </dsp:nvSpPr>
      <dsp:spPr>
        <a:xfrm>
          <a:off x="1363197" y="1568992"/>
          <a:ext cx="2553002" cy="170285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Etapa 1</a:t>
          </a:r>
          <a:r>
            <a:rPr lang="es-ES" sz="2000" kern="1200" dirty="0" smtClean="0"/>
            <a:t>: Profesionales de instituciones destacadas en uso de REA</a:t>
          </a:r>
          <a:endParaRPr lang="es-ES" sz="2000" kern="1200" dirty="0"/>
        </a:p>
      </dsp:txBody>
      <dsp:txXfrm>
        <a:off x="1771678" y="1568992"/>
        <a:ext cx="2144522" cy="1702852"/>
      </dsp:txXfrm>
    </dsp:sp>
    <dsp:sp modelId="{B595CD29-C38A-4C8E-AB34-33EA5A0B4D66}">
      <dsp:nvSpPr>
        <dsp:cNvPr id="0" name=""/>
        <dsp:cNvSpPr/>
      </dsp:nvSpPr>
      <dsp:spPr>
        <a:xfrm>
          <a:off x="1363197" y="3271845"/>
          <a:ext cx="2553002" cy="170285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7200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Etapa</a:t>
          </a:r>
          <a:r>
            <a:rPr lang="en-US" sz="2000" b="1" kern="1200" dirty="0" smtClean="0"/>
            <a:t> 2</a:t>
          </a:r>
          <a:r>
            <a:rPr lang="en-US" sz="2000" kern="1200" dirty="0" smtClean="0"/>
            <a:t>: </a:t>
          </a:r>
          <a:r>
            <a:rPr lang="en-US" sz="2000" kern="1200" dirty="0" err="1" smtClean="0"/>
            <a:t>Profesionales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otras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instituciones</a:t>
          </a:r>
          <a:r>
            <a:rPr lang="en-US" sz="2000" kern="1200" dirty="0" smtClean="0"/>
            <a:t> y </a:t>
          </a:r>
          <a:r>
            <a:rPr lang="en-US" sz="2000" kern="1200" dirty="0" err="1" smtClean="0"/>
            <a:t>centros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colaboradores</a:t>
          </a:r>
          <a:r>
            <a:rPr lang="en-US" sz="2000" kern="1200" dirty="0" smtClean="0"/>
            <a:t> OPS/OMS</a:t>
          </a:r>
          <a:endParaRPr lang="es-ES" sz="2000" kern="1200" dirty="0"/>
        </a:p>
      </dsp:txBody>
      <dsp:txXfrm>
        <a:off x="1771678" y="3271845"/>
        <a:ext cx="2144522" cy="1702852"/>
      </dsp:txXfrm>
    </dsp:sp>
    <dsp:sp modelId="{56FDD475-52D6-42E3-8C49-42D957C29A1C}">
      <dsp:nvSpPr>
        <dsp:cNvPr id="0" name=""/>
        <dsp:cNvSpPr/>
      </dsp:nvSpPr>
      <dsp:spPr>
        <a:xfrm>
          <a:off x="1596" y="888192"/>
          <a:ext cx="1702001" cy="170200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Participan</a:t>
          </a:r>
          <a:endParaRPr lang="es-ES" sz="2100" kern="1200" dirty="0"/>
        </a:p>
      </dsp:txBody>
      <dsp:txXfrm>
        <a:off x="250848" y="1137444"/>
        <a:ext cx="1203497" cy="1203497"/>
      </dsp:txXfrm>
    </dsp:sp>
    <dsp:sp modelId="{BF67D451-161B-42FC-92ED-34A75AE76B30}">
      <dsp:nvSpPr>
        <dsp:cNvPr id="0" name=""/>
        <dsp:cNvSpPr/>
      </dsp:nvSpPr>
      <dsp:spPr>
        <a:xfrm>
          <a:off x="5618202" y="1568992"/>
          <a:ext cx="2553002" cy="170285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Adiestrados al menos 2 integrantes por institución</a:t>
          </a:r>
          <a:endParaRPr lang="es-ES" sz="2400" kern="1200" dirty="0"/>
        </a:p>
      </dsp:txBody>
      <dsp:txXfrm>
        <a:off x="6026683" y="1568992"/>
        <a:ext cx="2144522" cy="1702852"/>
      </dsp:txXfrm>
    </dsp:sp>
    <dsp:sp modelId="{9EB7208E-C74F-4994-8E1B-4549ED582181}">
      <dsp:nvSpPr>
        <dsp:cNvPr id="0" name=""/>
        <dsp:cNvSpPr/>
      </dsp:nvSpPr>
      <dsp:spPr>
        <a:xfrm>
          <a:off x="5618202" y="3271845"/>
          <a:ext cx="2553002" cy="170285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Adiestrados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especialistas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información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instituciones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participantes</a:t>
          </a:r>
          <a:endParaRPr lang="es-ES" sz="2000" kern="1200" dirty="0"/>
        </a:p>
      </dsp:txBody>
      <dsp:txXfrm>
        <a:off x="6026683" y="3271845"/>
        <a:ext cx="2144522" cy="1702852"/>
      </dsp:txXfrm>
    </dsp:sp>
    <dsp:sp modelId="{574EC1B4-C4F9-4FEA-AB86-2C1C3213623A}">
      <dsp:nvSpPr>
        <dsp:cNvPr id="0" name=""/>
        <dsp:cNvSpPr/>
      </dsp:nvSpPr>
      <dsp:spPr>
        <a:xfrm>
          <a:off x="4256601" y="888192"/>
          <a:ext cx="1702001" cy="170200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Resultados esperados</a:t>
          </a:r>
          <a:endParaRPr lang="es-ES" sz="21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505853" y="1137444"/>
        <a:ext cx="1203497" cy="1203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8564C-806F-4BF0-ACED-5A987CF91D2C}" type="datetimeFigureOut">
              <a:rPr lang="es-ES" smtClean="0"/>
              <a:t>29/11/2018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EC06-80A5-4865-AF10-5589BA685B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50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8605065-4C56-49F0-B539-91D20F778F44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02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1A772-A1AC-F94D-B181-E365EF1E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624C3F-B074-224E-8799-AC2680F9359D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C82AC-753A-3E40-92D8-4BBC86F4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5C6EE-300A-5641-B3AC-95F68D10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F15A5-E0A4-3849-B509-C209099BCF43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21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DBE1B-FC27-B84D-9556-49BF09C9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A75FA-FD1D-814D-87EF-AEDA3B0764C8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F81B5-7B76-FE4C-B64F-D1283CB0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E3E97-AED1-DA4F-B07E-E46D33A9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CDE5D-52E6-DB4E-A834-772D3F20453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14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C2D52-6E66-6E46-9C39-681A05F4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7769C3-D42C-874F-A4EB-E58C452CC78B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A269F-60C7-5946-A742-29251FB0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A94F5-2C40-4944-BC10-370F85B3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BA4D3-807A-F443-9BC4-9DDB6C20B42C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40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39857-E28A-4A41-9180-CD246607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ECADC4-9DCB-E949-B2B2-41FAE7C6AEE8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CDAA1-BCCC-C94F-9D3B-FB2F84F6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31A99-E9DB-BF43-B0F3-69798E2A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75E19-6077-064B-8A70-9B0F84D3589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45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64C87-0A3D-114B-A4EC-1D9140C8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EFB0AE-E171-CC40-AFC9-C2187260C987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DB812-5B53-8941-AA3A-0B9801F3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3EF51-C8D5-7B48-93AE-DFECDB74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C9E4B-83F8-FA42-B54D-FD5E47F809A3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8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A87964-BE08-5A41-BA6D-4E28125E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C4268B-0D30-0A47-B3E4-BB1E3FB1134D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F0CE59-6500-9A4B-A441-F3C9F2A4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98C2BB-4F2C-F547-8F38-63DFC941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E8A3D-D271-9745-9E50-6ED417034CA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82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CF1D020-5AD8-9B47-8DB2-3688637B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73B89-BCF4-E74F-B547-87FDB8B95DD2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E36722-36D5-D84D-A006-365CECB0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B1B311-8AFA-5F4F-9B99-E8EB5E39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13B01-34B6-284F-9CCB-26F3FED50491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54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BC27C9D-B2FE-0C4B-AA4C-609EEB18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13B0C-EB1A-3442-AA85-BE9EE96B34FA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4E35A7E-0A47-B841-936E-86D0FED6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3D0D46-494B-094B-BECA-6C596FECA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F15D5-E5D6-D343-A363-C75D698DB29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83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A0F4CCC-9EB5-2449-9BE6-BFF6569C3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476948-C84D-174E-B92E-3B0468FFFF32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71B5B6-2F37-744E-9A48-2ACC7063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45C224-E9E9-F04E-ACAF-EAE44228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01197-A722-964A-A77C-27E73A4C402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56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4395DA-A3A3-8741-87E8-825A485C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BD048-25E6-0744-BF81-F30C1D5251E9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73A8EA-BBAC-664D-8943-558FB81B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0D6B6A-9BAF-E148-A15D-3321CF8E0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B1B84-4CFB-F744-802B-3B01A95A2C1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70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8D8A2C-E2AD-2C4D-913D-139214A2F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C49226-8763-E24C-974A-A5C3A8071457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D2BCEC-B4D4-1C4C-98F8-6FAB2181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82ED3A-19DC-A344-BBDD-ED56B227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8F75A-0621-D344-8AED-0C193B06B6C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8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239F102-2420-704D-9912-1EFBD2D954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DF422E3-557C-6E40-8BBC-41C90453CF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A88DB-7A6B-554B-9808-2B3EBF2FA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60DB1AF-6BF8-4248-9885-63AA41D0011B}" type="datetimeFigureOut">
              <a:rPr lang="en-US" altLang="en-US"/>
              <a:pPr/>
              <a:t>11/29/2018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619EE-BBEB-B949-8AF8-FFA4324A2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1A0F4-6718-3D42-84B0-6FAB87E76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470D499-4ED9-7F4C-8057-7FE4A98069EF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96489E01-3AA3-7347-91DD-E4EDFEAEE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439518"/>
            <a:ext cx="7772400" cy="1470025"/>
          </a:xfrm>
        </p:spPr>
        <p:txBody>
          <a:bodyPr/>
          <a:lstStyle/>
          <a:p>
            <a:r>
              <a:rPr lang="es-ES" altLang="en-US" dirty="0">
                <a:solidFill>
                  <a:schemeClr val="accent1"/>
                </a:solidFill>
              </a:rPr>
              <a:t>Estrategia desarrollo Repositorios REA de nodos país del CVSP</a:t>
            </a:r>
            <a:endParaRPr lang="en-US" alt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617D-0074-AB47-AA18-2B45C5EAA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126" y="4427113"/>
            <a:ext cx="7621073" cy="1752600"/>
          </a:xfrm>
        </p:spPr>
        <p:txBody>
          <a:bodyPr rtlCol="0">
            <a:normAutofit fontScale="62500" lnSpcReduction="20000"/>
          </a:bodyPr>
          <a:lstStyle/>
          <a:p>
            <a:pPr algn="l" fontAlgn="auto">
              <a:lnSpc>
                <a:spcPct val="134000"/>
              </a:lnSpc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Yanetsys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Sarduy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Domínguez</a:t>
            </a:r>
            <a:r>
              <a:rPr lang="en-US" dirty="0">
                <a:ea typeface="+mn-ea"/>
              </a:rPr>
              <a:t>. </a:t>
            </a:r>
            <a:r>
              <a:rPr lang="en-US" dirty="0" err="1">
                <a:ea typeface="+mn-ea"/>
              </a:rPr>
              <a:t>Coordinadora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Repositorio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Nodo</a:t>
            </a:r>
            <a:r>
              <a:rPr lang="en-US" dirty="0">
                <a:ea typeface="+mn-ea"/>
              </a:rPr>
              <a:t> Cuba CVSP</a:t>
            </a:r>
          </a:p>
          <a:p>
            <a:pPr algn="l" fontAlgn="auto">
              <a:lnSpc>
                <a:spcPct val="134000"/>
              </a:lnSpc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Niurka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Vialart</a:t>
            </a:r>
            <a:r>
              <a:rPr lang="en-US" dirty="0">
                <a:ea typeface="+mn-ea"/>
              </a:rPr>
              <a:t> Vidal. </a:t>
            </a:r>
            <a:r>
              <a:rPr lang="en-US" dirty="0" err="1">
                <a:ea typeface="+mn-ea"/>
              </a:rPr>
              <a:t>Coordinadora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Nodo</a:t>
            </a:r>
            <a:r>
              <a:rPr lang="en-US" dirty="0">
                <a:ea typeface="+mn-ea"/>
              </a:rPr>
              <a:t> Cuba CVSP</a:t>
            </a:r>
          </a:p>
          <a:p>
            <a:pPr algn="l" fontAlgn="auto">
              <a:lnSpc>
                <a:spcPct val="134000"/>
              </a:lnSpc>
              <a:spcAft>
                <a:spcPts val="0"/>
              </a:spcAft>
              <a:defRPr/>
            </a:pPr>
            <a:r>
              <a:rPr lang="en-US" dirty="0" err="1">
                <a:ea typeface="+mn-ea"/>
              </a:rPr>
              <a:t>María</a:t>
            </a:r>
            <a:r>
              <a:rPr lang="en-US" dirty="0">
                <a:ea typeface="+mn-ea"/>
              </a:rPr>
              <a:t> Vidal </a:t>
            </a:r>
            <a:r>
              <a:rPr lang="en-US" dirty="0" err="1">
                <a:ea typeface="+mn-ea"/>
              </a:rPr>
              <a:t>Ledo</a:t>
            </a:r>
            <a:r>
              <a:rPr lang="en-US" dirty="0">
                <a:ea typeface="+mn-ea"/>
              </a:rPr>
              <a:t>. </a:t>
            </a:r>
            <a:r>
              <a:rPr lang="en-US" dirty="0" err="1">
                <a:ea typeface="+mn-ea"/>
              </a:rPr>
              <a:t>Profesora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Escuela</a:t>
            </a:r>
            <a:r>
              <a:rPr lang="en-US" dirty="0">
                <a:ea typeface="+mn-ea"/>
              </a:rPr>
              <a:t> Nacional de </a:t>
            </a:r>
            <a:r>
              <a:rPr lang="en-US" dirty="0" err="1">
                <a:ea typeface="+mn-ea"/>
              </a:rPr>
              <a:t>Salud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Pública</a:t>
            </a:r>
            <a:endParaRPr lang="en-US" dirty="0">
              <a:ea typeface="+mn-ea"/>
            </a:endParaRPr>
          </a:p>
          <a:p>
            <a:pPr algn="l" fontAlgn="auto">
              <a:lnSpc>
                <a:spcPct val="134000"/>
              </a:lnSpc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Esther Paredes </a:t>
            </a:r>
            <a:r>
              <a:rPr lang="en-US" dirty="0" err="1">
                <a:ea typeface="+mn-ea"/>
              </a:rPr>
              <a:t>Esponda</a:t>
            </a:r>
            <a:r>
              <a:rPr lang="en-US" dirty="0">
                <a:ea typeface="+mn-ea"/>
              </a:rPr>
              <a:t>. </a:t>
            </a:r>
            <a:r>
              <a:rPr lang="en-US" dirty="0" err="1">
                <a:ea typeface="+mn-ea"/>
              </a:rPr>
              <a:t>Profesora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Escuela</a:t>
            </a:r>
            <a:r>
              <a:rPr lang="en-US" dirty="0">
                <a:ea typeface="+mn-ea"/>
              </a:rPr>
              <a:t> Nacional de </a:t>
            </a:r>
            <a:r>
              <a:rPr lang="en-US" dirty="0" err="1">
                <a:ea typeface="+mn-ea"/>
              </a:rPr>
              <a:t>Salud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Pública</a:t>
            </a:r>
            <a:endParaRPr lang="en-US" dirty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0394" y="220578"/>
            <a:ext cx="840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COMPONENTES DE LAS REDES UNIVERSITARAS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40" name="2 Título"/>
          <p:cNvSpPr txBox="1">
            <a:spLocks/>
          </p:cNvSpPr>
          <p:nvPr/>
        </p:nvSpPr>
        <p:spPr>
          <a:xfrm>
            <a:off x="1475656" y="32340"/>
            <a:ext cx="7543800" cy="83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600">
                <a:solidFill>
                  <a:schemeClr val="accent1"/>
                </a:solidFill>
                <a:latin typeface="+mj-lt"/>
                <a:cs typeface="+mj-cs"/>
              </a:defRPr>
            </a:lvl1pPr>
            <a:lvl2pPr algn="ctr" eaLnBrk="1" hangingPunct="1">
              <a:defRPr sz="4400"/>
            </a:lvl2pPr>
            <a:lvl3pPr algn="ctr" eaLnBrk="1" hangingPunct="1">
              <a:defRPr sz="4400"/>
            </a:lvl3pPr>
            <a:lvl4pPr algn="ctr" eaLnBrk="1" hangingPunct="1">
              <a:defRPr sz="4400"/>
            </a:lvl4pPr>
            <a:lvl5pPr algn="ctr" eaLnBrk="1" hangingPunct="1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dirty="0" err="1"/>
              <a:t>Planificación</a:t>
            </a:r>
            <a:endParaRPr lang="es-ES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12276238"/>
              </p:ext>
            </p:extLst>
          </p:nvPr>
        </p:nvGraphicFramePr>
        <p:xfrm>
          <a:off x="221410" y="474489"/>
          <a:ext cx="817280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6 CuadroTexto"/>
          <p:cNvSpPr txBox="1"/>
          <p:nvPr/>
        </p:nvSpPr>
        <p:spPr>
          <a:xfrm>
            <a:off x="2699792" y="5413288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Evaluar 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calidad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de recursos que están en el repositorio</a:t>
            </a:r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5 Flecha derecha"/>
          <p:cNvSpPr/>
          <p:nvPr/>
        </p:nvSpPr>
        <p:spPr>
          <a:xfrm rot="16200000">
            <a:off x="4534107" y="4114966"/>
            <a:ext cx="867874" cy="1800200"/>
          </a:xfrm>
          <a:prstGeom prst="rightArrow">
            <a:avLst>
              <a:gd name="adj1" fmla="val 76455"/>
              <a:gd name="adj2" fmla="val 50000"/>
            </a:avLst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5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FDD475-52D6-42E3-8C49-42D957C29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56FDD475-52D6-42E3-8C49-42D957C29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42717C-B709-4CAA-8EA5-D16D92E28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7942717C-B709-4CAA-8EA5-D16D92E28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95CD29-C38A-4C8E-AB34-33EA5A0B4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B595CD29-C38A-4C8E-AB34-33EA5A0B4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4EC1B4-C4F9-4FEA-AB86-2C1C32136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574EC1B4-C4F9-4FEA-AB86-2C1C32136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67D451-161B-42FC-92ED-34A75AE76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BF67D451-161B-42FC-92ED-34A75AE76B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B7208E-C74F-4994-8E1B-4549ED582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9EB7208E-C74F-4994-8E1B-4549ED5821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0394" y="220578"/>
            <a:ext cx="840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COMPONENTES DE LAS REDES UNIVERSITARAS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34529984"/>
              </p:ext>
            </p:extLst>
          </p:nvPr>
        </p:nvGraphicFramePr>
        <p:xfrm>
          <a:off x="154742" y="-94939"/>
          <a:ext cx="8172802" cy="5862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6 CuadroTexto"/>
          <p:cNvSpPr txBox="1"/>
          <p:nvPr/>
        </p:nvSpPr>
        <p:spPr>
          <a:xfrm>
            <a:off x="2627784" y="5413288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Adiestrar facilitadores en el uso de la nueva plataforma</a:t>
            </a:r>
          </a:p>
        </p:txBody>
      </p:sp>
      <p:sp>
        <p:nvSpPr>
          <p:cNvPr id="16" name="5 Flecha derecha"/>
          <p:cNvSpPr/>
          <p:nvPr/>
        </p:nvSpPr>
        <p:spPr>
          <a:xfrm rot="16200000">
            <a:off x="4534107" y="4169217"/>
            <a:ext cx="867874" cy="1800200"/>
          </a:xfrm>
          <a:prstGeom prst="rightArrow">
            <a:avLst>
              <a:gd name="adj1" fmla="val 76455"/>
              <a:gd name="adj2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41027" y="3175608"/>
            <a:ext cx="1350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En ambas etapas se convocarán especialistas de información</a:t>
            </a:r>
            <a:endParaRPr lang="es-ES" dirty="0"/>
          </a:p>
        </p:txBody>
      </p:sp>
      <p:sp>
        <p:nvSpPr>
          <p:cNvPr id="2" name="Flecha doblada 1"/>
          <p:cNvSpPr/>
          <p:nvPr/>
        </p:nvSpPr>
        <p:spPr>
          <a:xfrm>
            <a:off x="662153" y="2708920"/>
            <a:ext cx="675233" cy="4526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3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FDD475-52D6-42E3-8C49-42D957C29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56FDD475-52D6-42E3-8C49-42D957C29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42717C-B709-4CAA-8EA5-D16D92E28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7942717C-B709-4CAA-8EA5-D16D92E28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95CD29-C38A-4C8E-AB34-33EA5A0B4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B595CD29-C38A-4C8E-AB34-33EA5A0B4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4EC1B4-C4F9-4FEA-AB86-2C1C32136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574EC1B4-C4F9-4FEA-AB86-2C1C32136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67D451-161B-42FC-92ED-34A75AE76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BF67D451-161B-42FC-92ED-34A75AE76B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B7208E-C74F-4994-8E1B-4549ED582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9EB7208E-C74F-4994-8E1B-4549ED5821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15" grpId="0"/>
      <p:bldP spid="16" grpId="0" animBg="1"/>
      <p:bldP spid="11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6374547" y="843118"/>
            <a:ext cx="2592288" cy="24482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 anchorCtr="0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 smtClean="0"/>
              <a:t>Aporte de instituciones académicas del Nodo.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 smtClean="0"/>
              <a:t>Incentivo a profesores colaboradores.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 smtClean="0"/>
              <a:t>Realización de concursos.</a:t>
            </a: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54643244"/>
              </p:ext>
            </p:extLst>
          </p:nvPr>
        </p:nvGraphicFramePr>
        <p:xfrm>
          <a:off x="-138884" y="373245"/>
          <a:ext cx="6655100" cy="4873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1979712" y="4238699"/>
            <a:ext cx="2068312" cy="2234788"/>
            <a:chOff x="6416607" y="2280383"/>
            <a:chExt cx="1290480" cy="1251409"/>
          </a:xfrm>
        </p:grpSpPr>
        <p:sp>
          <p:nvSpPr>
            <p:cNvPr id="10" name="Rectángulo 9"/>
            <p:cNvSpPr/>
            <p:nvPr/>
          </p:nvSpPr>
          <p:spPr>
            <a:xfrm>
              <a:off x="6416607" y="2280383"/>
              <a:ext cx="1229374" cy="114589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CuadroTexto 10"/>
            <p:cNvSpPr txBox="1"/>
            <p:nvPr/>
          </p:nvSpPr>
          <p:spPr>
            <a:xfrm>
              <a:off x="6477713" y="2385901"/>
              <a:ext cx="1229374" cy="114589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1120" rIns="71120" bIns="7112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kern="1200" dirty="0" smtClean="0"/>
                <a:t>Crecimiento del número y calidad de REA</a:t>
              </a:r>
              <a:endParaRPr lang="es-ES" kern="120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1250915" y="3501008"/>
            <a:ext cx="1457600" cy="1463626"/>
            <a:chOff x="5881985" y="1808848"/>
            <a:chExt cx="819583" cy="819583"/>
          </a:xfrm>
        </p:grpSpPr>
        <p:sp>
          <p:nvSpPr>
            <p:cNvPr id="8" name="Elipse 7"/>
            <p:cNvSpPr/>
            <p:nvPr/>
          </p:nvSpPr>
          <p:spPr>
            <a:xfrm>
              <a:off x="5881985" y="1808848"/>
              <a:ext cx="819583" cy="819583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ipse 6"/>
            <p:cNvSpPr txBox="1"/>
            <p:nvPr/>
          </p:nvSpPr>
          <p:spPr>
            <a:xfrm>
              <a:off x="6002010" y="1928873"/>
              <a:ext cx="579533" cy="57953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kern="1200" dirty="0" smtClean="0"/>
                <a:t>Resultados esperados</a:t>
              </a:r>
              <a:endParaRPr lang="es-ES" kern="1200" dirty="0"/>
            </a:p>
          </p:txBody>
        </p:sp>
      </p:grpSp>
      <p:sp>
        <p:nvSpPr>
          <p:cNvPr id="12" name="Flecha doblada hacia arriba 11"/>
          <p:cNvSpPr/>
          <p:nvPr/>
        </p:nvSpPr>
        <p:spPr>
          <a:xfrm>
            <a:off x="6374547" y="3363398"/>
            <a:ext cx="1512168" cy="864096"/>
          </a:xfrm>
          <a:prstGeom prst="bentUpArrow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6 CuadroTexto"/>
          <p:cNvSpPr txBox="1"/>
          <p:nvPr/>
        </p:nvSpPr>
        <p:spPr>
          <a:xfrm>
            <a:off x="7245013" y="4864373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Aportar 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recursos al repositorio</a:t>
            </a:r>
          </a:p>
        </p:txBody>
      </p:sp>
      <p:sp>
        <p:nvSpPr>
          <p:cNvPr id="14" name="5 Flecha derecha"/>
          <p:cNvSpPr/>
          <p:nvPr/>
        </p:nvSpPr>
        <p:spPr>
          <a:xfrm rot="14034307">
            <a:off x="6767529" y="3909080"/>
            <a:ext cx="867874" cy="1800200"/>
          </a:xfrm>
          <a:prstGeom prst="rightArrow">
            <a:avLst>
              <a:gd name="adj1" fmla="val 76455"/>
              <a:gd name="adj2" fmla="val 50000"/>
            </a:avLst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9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D1F197-CA02-4E27-8FB2-4990E38C7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ADD1F197-CA02-4E27-8FB2-4990E38C7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03FC26-203A-460B-9B47-9855DD85E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B303FC26-203A-460B-9B47-9855DD85E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1B468-A0D6-49E5-AA32-4837408DD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F901B468-A0D6-49E5-AA32-4837408DD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8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B42F89-024D-47D9-8DB5-78F735B75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87B42F89-024D-47D9-8DB5-78F735B75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8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87EC5C-E768-4364-BAC2-411DA541E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7087EC5C-E768-4364-BAC2-411DA541E3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8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3B720-A5F7-4060-9DE4-AAA129D87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A133B720-A5F7-4060-9DE4-AAA129D87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8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8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 uiExpand="1">
        <p:bldSub>
          <a:bldDgm bld="one"/>
        </p:bldSub>
      </p:bldGraphic>
      <p:bldP spid="12" grpId="0" animBg="1"/>
      <p:bldP spid="13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28309846"/>
              </p:ext>
            </p:extLst>
          </p:nvPr>
        </p:nvGraphicFramePr>
        <p:xfrm>
          <a:off x="-138884" y="373245"/>
          <a:ext cx="6655100" cy="4873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6 CuadroTexto"/>
          <p:cNvSpPr txBox="1"/>
          <p:nvPr/>
        </p:nvSpPr>
        <p:spPr>
          <a:xfrm>
            <a:off x="7139137" y="339232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Evaluar la estrategia</a:t>
            </a:r>
          </a:p>
        </p:txBody>
      </p:sp>
      <p:sp>
        <p:nvSpPr>
          <p:cNvPr id="14" name="5 Flecha derecha"/>
          <p:cNvSpPr/>
          <p:nvPr/>
        </p:nvSpPr>
        <p:spPr>
          <a:xfrm rot="12799403">
            <a:off x="6656594" y="2291481"/>
            <a:ext cx="867874" cy="1800200"/>
          </a:xfrm>
          <a:prstGeom prst="rightArrow">
            <a:avLst>
              <a:gd name="adj1" fmla="val 76455"/>
              <a:gd name="adj2" fmla="val 50000"/>
            </a:avLst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redondeado 14"/>
          <p:cNvSpPr/>
          <p:nvPr/>
        </p:nvSpPr>
        <p:spPr>
          <a:xfrm>
            <a:off x="1034907" y="3869380"/>
            <a:ext cx="2592288" cy="237998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 algn="ctr"/>
            <a:r>
              <a:rPr lang="es-ES" sz="2400" dirty="0" smtClean="0"/>
              <a:t>Reajustar la estrategia para suplir dificultades halladas y nuevas necesidades.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95056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D1F197-CA02-4E27-8FB2-4990E38C7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ADD1F197-CA02-4E27-8FB2-4990E38C7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03FC26-203A-460B-9B47-9855DD85E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B303FC26-203A-460B-9B47-9855DD85E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1B468-A0D6-49E5-AA32-4837408DD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F901B468-A0D6-49E5-AA32-4837408DD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1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B42F89-024D-47D9-8DB5-78F735B75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87B42F89-024D-47D9-8DB5-78F735B75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87EC5C-E768-4364-BAC2-411DA541E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7087EC5C-E768-4364-BAC2-411DA541E3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3B720-A5F7-4060-9DE4-AAA129D87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A133B720-A5F7-4060-9DE4-AAA129D87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13" grpId="0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62135501"/>
              </p:ext>
            </p:extLst>
          </p:nvPr>
        </p:nvGraphicFramePr>
        <p:xfrm>
          <a:off x="-396552" y="1052736"/>
          <a:ext cx="95405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27584" y="188640"/>
            <a:ext cx="4824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600">
                <a:solidFill>
                  <a:schemeClr val="accent1"/>
                </a:solidFill>
                <a:latin typeface="+mj-lt"/>
                <a:cs typeface="+mj-cs"/>
              </a:defRPr>
            </a:lvl1pPr>
            <a:lvl2pPr algn="ctr" eaLnBrk="1" hangingPunct="1">
              <a:defRPr sz="4400"/>
            </a:lvl2pPr>
            <a:lvl3pPr algn="ctr" eaLnBrk="1" hangingPunct="1">
              <a:defRPr sz="4400"/>
            </a:lvl3pPr>
            <a:lvl4pPr algn="ctr" eaLnBrk="1" hangingPunct="1">
              <a:defRPr sz="4400"/>
            </a:lvl4pPr>
            <a:lvl5pPr algn="ctr" eaLnBrk="1" hangingPunct="1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s-ES" dirty="0"/>
              <a:t>Consideraciones finales</a:t>
            </a:r>
          </a:p>
        </p:txBody>
      </p:sp>
    </p:spTree>
    <p:extLst>
      <p:ext uri="{BB962C8B-B14F-4D97-AF65-F5344CB8AC3E}">
        <p14:creationId xmlns:p14="http://schemas.microsoft.com/office/powerpoint/2010/main" val="239218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F069A1-A08A-459D-93D3-859BEE860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32F069A1-A08A-459D-93D3-859BEE860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963A1B-0DB3-4161-91D3-DCB3FBED5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62963A1B-0DB3-4161-91D3-DCB3FBED5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9758F8-0C17-4C7E-9AD9-0F1A65002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graphicEl>
                                              <a:dgm id="{339758F8-0C17-4C7E-9AD9-0F1A65002A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D0CF9B-A051-46E4-8E91-28447808F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43D0CF9B-A051-46E4-8E91-28447808F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875622823"/>
              </p:ext>
            </p:extLst>
          </p:nvPr>
        </p:nvGraphicFramePr>
        <p:xfrm>
          <a:off x="-396552" y="908720"/>
          <a:ext cx="100091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27584" y="188640"/>
            <a:ext cx="4824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600">
                <a:solidFill>
                  <a:schemeClr val="accent1"/>
                </a:solidFill>
                <a:latin typeface="+mj-lt"/>
                <a:cs typeface="+mj-cs"/>
              </a:defRPr>
            </a:lvl1pPr>
            <a:lvl2pPr algn="ctr" eaLnBrk="1" hangingPunct="1">
              <a:defRPr sz="4400"/>
            </a:lvl2pPr>
            <a:lvl3pPr algn="ctr" eaLnBrk="1" hangingPunct="1">
              <a:defRPr sz="4400"/>
            </a:lvl3pPr>
            <a:lvl4pPr algn="ctr" eaLnBrk="1" hangingPunct="1">
              <a:defRPr sz="4400"/>
            </a:lvl4pPr>
            <a:lvl5pPr algn="ctr" eaLnBrk="1" hangingPunct="1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s-ES" dirty="0"/>
              <a:t>Consideraciones finales</a:t>
            </a:r>
          </a:p>
        </p:txBody>
      </p:sp>
    </p:spTree>
    <p:extLst>
      <p:ext uri="{BB962C8B-B14F-4D97-AF65-F5344CB8AC3E}">
        <p14:creationId xmlns:p14="http://schemas.microsoft.com/office/powerpoint/2010/main" val="191622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DB51E5-BDFE-4A95-9E4F-E77CCC902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FFDB51E5-BDFE-4A95-9E4F-E77CCC9023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A515B9-1FD0-4E5F-AA33-0924916DA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69A515B9-1FD0-4E5F-AA33-0924916DA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3F3C4F-940A-4808-9701-7F49C3D98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graphicEl>
                                              <a:dgm id="{E03F3C4F-940A-4808-9701-7F49C3D98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DA68A9-B27B-4036-AEF8-D6BE100D6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BCDA68A9-B27B-4036-AEF8-D6BE100D6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1070-421A-1B44-B96C-A7B743CED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767330" cy="1143000"/>
          </a:xfrm>
        </p:spPr>
        <p:txBody>
          <a:bodyPr/>
          <a:lstStyle/>
          <a:p>
            <a:pPr algn="l"/>
            <a:r>
              <a:rPr lang="en-US" sz="3600" dirty="0" err="1">
                <a:solidFill>
                  <a:schemeClr val="accent1"/>
                </a:solidFill>
              </a:rPr>
              <a:t>Contexto</a:t>
            </a:r>
            <a:endParaRPr lang="en-US" sz="36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Marcador de contenid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582884"/>
              </p:ext>
            </p:extLst>
          </p:nvPr>
        </p:nvGraphicFramePr>
        <p:xfrm>
          <a:off x="323528" y="1790162"/>
          <a:ext cx="8640960" cy="4555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39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858084"/>
              </p:ext>
            </p:extLst>
          </p:nvPr>
        </p:nvGraphicFramePr>
        <p:xfrm>
          <a:off x="-252536" y="548680"/>
          <a:ext cx="928903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891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3600" dirty="0">
                <a:solidFill>
                  <a:schemeClr val="accent1"/>
                </a:solidFill>
              </a:rPr>
              <a:t>Objetivo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64339" y="2780928"/>
            <a:ext cx="8461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Desarrollar el repositorio de recursos educativos abiertos </a:t>
            </a:r>
            <a:r>
              <a:rPr lang="es-ES" sz="2800" dirty="0" smtClean="0"/>
              <a:t>de los nodos de país </a:t>
            </a:r>
            <a:r>
              <a:rPr lang="es-ES" sz="2800" dirty="0"/>
              <a:t>del Campus Virtual de Salud Pública.</a:t>
            </a:r>
            <a:endParaRPr lang="es-E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058202"/>
              </p:ext>
            </p:extLst>
          </p:nvPr>
        </p:nvGraphicFramePr>
        <p:xfrm>
          <a:off x="204699" y="1135848"/>
          <a:ext cx="8136904" cy="5248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22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71600" y="214596"/>
            <a:ext cx="7395160" cy="55010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3600" dirty="0">
                <a:solidFill>
                  <a:schemeClr val="accent1"/>
                </a:solidFill>
              </a:rPr>
              <a:t>Componentes de la estrategia</a:t>
            </a: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1778685450"/>
              </p:ext>
            </p:extLst>
          </p:nvPr>
        </p:nvGraphicFramePr>
        <p:xfrm>
          <a:off x="107504" y="764704"/>
          <a:ext cx="8856984" cy="542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37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71600" y="116632"/>
            <a:ext cx="7395160" cy="55010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3600" dirty="0">
                <a:solidFill>
                  <a:schemeClr val="accent1"/>
                </a:solidFill>
              </a:rPr>
              <a:t>Componentes de la estrategia</a:t>
            </a: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2912102979"/>
              </p:ext>
            </p:extLst>
          </p:nvPr>
        </p:nvGraphicFramePr>
        <p:xfrm>
          <a:off x="107504" y="908720"/>
          <a:ext cx="8856984" cy="542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31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71600" y="116632"/>
            <a:ext cx="7395160" cy="55010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3600" dirty="0">
                <a:solidFill>
                  <a:schemeClr val="accent1"/>
                </a:solidFill>
              </a:rPr>
              <a:t>Componentes de la estrategia</a:t>
            </a: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4225194608"/>
              </p:ext>
            </p:extLst>
          </p:nvPr>
        </p:nvGraphicFramePr>
        <p:xfrm>
          <a:off x="251520" y="738748"/>
          <a:ext cx="8784976" cy="5642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1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71600" y="116632"/>
            <a:ext cx="7395160" cy="55010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3600" dirty="0">
                <a:solidFill>
                  <a:schemeClr val="accent1"/>
                </a:solidFill>
              </a:rPr>
              <a:t>Componentes de la estrategia</a:t>
            </a: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942684278"/>
              </p:ext>
            </p:extLst>
          </p:nvPr>
        </p:nvGraphicFramePr>
        <p:xfrm>
          <a:off x="251520" y="738748"/>
          <a:ext cx="8784976" cy="5642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54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1837</TotalTime>
  <Words>668</Words>
  <Application>Microsoft Office PowerPoint</Application>
  <PresentationFormat>Presentación en pantalla (4:3)</PresentationFormat>
  <Paragraphs>101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Wingdings</vt:lpstr>
      <vt:lpstr>Office Theme</vt:lpstr>
      <vt:lpstr>Estrategia desarrollo Repositorios REA de nodos país del CVSP</vt:lpstr>
      <vt:lpstr>Contexto</vt:lpstr>
      <vt:lpstr>Presentación de PowerPoint</vt:lpstr>
      <vt:lpstr>Objetivo</vt:lpstr>
      <vt:lpstr>Presentación de PowerPoint</vt:lpstr>
      <vt:lpstr>Componentes de la estrategia</vt:lpstr>
      <vt:lpstr>Componentes de la estrategia</vt:lpstr>
      <vt:lpstr>Componentes de la estrategia</vt:lpstr>
      <vt:lpstr>Componentes de la estrategia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Pierri, Marina de Sene (BIR)</dc:creator>
  <cp:lastModifiedBy>Alberto</cp:lastModifiedBy>
  <cp:revision>15</cp:revision>
  <dcterms:created xsi:type="dcterms:W3CDTF">2018-10-05T19:19:02Z</dcterms:created>
  <dcterms:modified xsi:type="dcterms:W3CDTF">2018-11-29T21:02:45Z</dcterms:modified>
</cp:coreProperties>
</file>